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7" r:id="rId4"/>
  </p:sldMasterIdLst>
  <p:notesMasterIdLst>
    <p:notesMasterId r:id="rId15"/>
  </p:notesMasterIdLst>
  <p:sldIdLst>
    <p:sldId id="1864" r:id="rId5"/>
    <p:sldId id="1871" r:id="rId6"/>
    <p:sldId id="1876" r:id="rId7"/>
    <p:sldId id="1870" r:id="rId8"/>
    <p:sldId id="1877" r:id="rId9"/>
    <p:sldId id="1878" r:id="rId10"/>
    <p:sldId id="1881" r:id="rId11"/>
    <p:sldId id="1879" r:id="rId12"/>
    <p:sldId id="1880" r:id="rId13"/>
    <p:sldId id="1882" r:id="rId14"/>
  </p:sldIdLst>
  <p:sldSz cx="12192000" cy="68580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mn-ea"/>
        <a:cs typeface="+mn-cs"/>
      </a:defRPr>
    </a:lvl1pPr>
    <a:lvl2pPr marL="457200" algn="l" rtl="0" fontAlgn="base">
      <a:spcBef>
        <a:spcPct val="0"/>
      </a:spcBef>
      <a:spcAft>
        <a:spcPct val="0"/>
      </a:spcAft>
      <a:defRPr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480" userDrawn="1">
          <p15:clr>
            <a:srgbClr val="A4A3A4"/>
          </p15:clr>
        </p15:guide>
        <p15:guide id="3" pos="7200" userDrawn="1">
          <p15:clr>
            <a:srgbClr val="A4A3A4"/>
          </p15:clr>
        </p15:guide>
        <p15:guide id="4" pos="436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4387"/>
    <a:srgbClr val="FF2625"/>
    <a:srgbClr val="007788"/>
    <a:srgbClr val="297C2A"/>
    <a:srgbClr val="F69000"/>
    <a:srgbClr val="01C2D1"/>
    <a:srgbClr val="D6D734"/>
    <a:srgbClr val="005C68"/>
    <a:srgbClr val="3B2E58"/>
    <a:srgbClr val="6B2929"/>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724" autoAdjust="0"/>
  </p:normalViewPr>
  <p:slideViewPr>
    <p:cSldViewPr snapToGrid="0">
      <p:cViewPr varScale="1">
        <p:scale>
          <a:sx n="59" d="100"/>
          <a:sy n="59" d="100"/>
        </p:scale>
        <p:origin x="964" y="52"/>
      </p:cViewPr>
      <p:guideLst>
        <p:guide orient="horz" pos="2160"/>
        <p:guide pos="480"/>
        <p:guide pos="7200"/>
        <p:guide pos="4368"/>
      </p:guideLst>
    </p:cSldViewPr>
  </p:slideViewPr>
  <p:notesTextViewPr>
    <p:cViewPr>
      <p:scale>
        <a:sx n="1" d="1"/>
        <a:sy n="1" d="1"/>
      </p:scale>
      <p:origin x="0" y="0"/>
    </p:cViewPr>
  </p:notesTextViewPr>
  <p:sorterViewPr>
    <p:cViewPr>
      <p:scale>
        <a:sx n="94" d="100"/>
        <a:sy n="94"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png>
</file>

<file path=ppt/media/image10.jpg>
</file>

<file path=ppt/media/image11.png>
</file>

<file path=ppt/media/image12.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22" name="Rectangle 2">
            <a:extLst>
              <a:ext uri="{FF2B5EF4-FFF2-40B4-BE49-F238E27FC236}">
                <a16:creationId xmlns:a16="http://schemas.microsoft.com/office/drawing/2014/main" id="{D9F622F8-1824-4338-8C3C-5529D3BDEF4A}"/>
              </a:ext>
            </a:extLst>
          </p:cNvPr>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smtClean="0">
                <a:latin typeface="Arial" charset="0"/>
              </a:defRPr>
            </a:lvl1pPr>
          </a:lstStyle>
          <a:p>
            <a:pPr>
              <a:defRPr/>
            </a:pPr>
            <a:endParaRPr lang="en-US" dirty="0"/>
          </a:p>
        </p:txBody>
      </p:sp>
      <p:sp>
        <p:nvSpPr>
          <p:cNvPr id="30723" name="Rectangle 3">
            <a:extLst>
              <a:ext uri="{FF2B5EF4-FFF2-40B4-BE49-F238E27FC236}">
                <a16:creationId xmlns:a16="http://schemas.microsoft.com/office/drawing/2014/main" id="{618DDD53-BB38-4118-BC75-9CE27D49C550}"/>
              </a:ext>
            </a:extLst>
          </p:cNvPr>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smtClean="0">
                <a:latin typeface="Arial" charset="0"/>
              </a:defRPr>
            </a:lvl1pPr>
          </a:lstStyle>
          <a:p>
            <a:pPr>
              <a:defRPr/>
            </a:pPr>
            <a:endParaRPr lang="en-US" dirty="0"/>
          </a:p>
        </p:txBody>
      </p:sp>
      <p:sp>
        <p:nvSpPr>
          <p:cNvPr id="14340" name="Rectangle 4">
            <a:extLst>
              <a:ext uri="{FF2B5EF4-FFF2-40B4-BE49-F238E27FC236}">
                <a16:creationId xmlns:a16="http://schemas.microsoft.com/office/drawing/2014/main" id="{6C03B6F7-B1AE-4118-ABA2-FFEC9B8F0E9C}"/>
              </a:ext>
            </a:extLst>
          </p:cNvPr>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0725" name="Rectangle 5">
            <a:extLst>
              <a:ext uri="{FF2B5EF4-FFF2-40B4-BE49-F238E27FC236}">
                <a16:creationId xmlns:a16="http://schemas.microsoft.com/office/drawing/2014/main" id="{646F5356-BDE8-43C1-9587-85323D02B191}"/>
              </a:ext>
            </a:extLst>
          </p:cNvPr>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0726" name="Rectangle 6">
            <a:extLst>
              <a:ext uri="{FF2B5EF4-FFF2-40B4-BE49-F238E27FC236}">
                <a16:creationId xmlns:a16="http://schemas.microsoft.com/office/drawing/2014/main" id="{89912C35-11A9-4DA7-8476-F1823F658CAA}"/>
              </a:ext>
            </a:extLst>
          </p:cNvPr>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smtClean="0">
                <a:latin typeface="Arial" charset="0"/>
              </a:defRPr>
            </a:lvl1pPr>
          </a:lstStyle>
          <a:p>
            <a:pPr>
              <a:defRPr/>
            </a:pPr>
            <a:endParaRPr lang="en-US" dirty="0"/>
          </a:p>
        </p:txBody>
      </p:sp>
      <p:sp>
        <p:nvSpPr>
          <p:cNvPr id="30727" name="Rectangle 7">
            <a:extLst>
              <a:ext uri="{FF2B5EF4-FFF2-40B4-BE49-F238E27FC236}">
                <a16:creationId xmlns:a16="http://schemas.microsoft.com/office/drawing/2014/main" id="{7180ED79-CEC3-4FB9-B511-8597B20A0C10}"/>
              </a:ext>
            </a:extLst>
          </p:cNvPr>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6DEB7EE2-04A2-4FB2-9625-C9C73AC4D32F}" type="slidenum">
              <a:rPr lang="en-US" altLang="en-US"/>
              <a:pPr/>
              <a:t>‹#›</a:t>
            </a:fld>
            <a:endParaRPr lang="en-US" altLang="en-US" dirty="0"/>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200" algn="l" rtl="0" eaLnBrk="0" fontAlgn="base" hangingPunct="0">
      <a:spcBef>
        <a:spcPct val="30000"/>
      </a:spcBef>
      <a:spcAft>
        <a:spcPct val="0"/>
      </a:spcAft>
      <a:defRPr sz="1200" kern="1200">
        <a:solidFill>
          <a:schemeClr val="tx1"/>
        </a:solidFill>
        <a:latin typeface="Arial" charset="0"/>
        <a:ea typeface="+mn-ea"/>
        <a:cs typeface="+mn-cs"/>
      </a:defRPr>
    </a:lvl2pPr>
    <a:lvl3pPr marL="914400" algn="l" rtl="0" eaLnBrk="0" fontAlgn="base" hangingPunct="0">
      <a:spcBef>
        <a:spcPct val="30000"/>
      </a:spcBef>
      <a:spcAft>
        <a:spcPct val="0"/>
      </a:spcAft>
      <a:defRPr sz="1200" kern="1200">
        <a:solidFill>
          <a:schemeClr val="tx1"/>
        </a:solidFill>
        <a:latin typeface="Arial" charset="0"/>
        <a:ea typeface="+mn-ea"/>
        <a:cs typeface="+mn-cs"/>
      </a:defRPr>
    </a:lvl3pPr>
    <a:lvl4pPr marL="1371600" algn="l" rtl="0" eaLnBrk="0" fontAlgn="base" hangingPunct="0">
      <a:spcBef>
        <a:spcPct val="30000"/>
      </a:spcBef>
      <a:spcAft>
        <a:spcPct val="0"/>
      </a:spcAft>
      <a:defRPr sz="1200" kern="1200">
        <a:solidFill>
          <a:schemeClr val="tx1"/>
        </a:solidFill>
        <a:latin typeface="Arial" charset="0"/>
        <a:ea typeface="+mn-ea"/>
        <a:cs typeface="+mn-cs"/>
      </a:defRPr>
    </a:lvl4pPr>
    <a:lvl5pPr marL="1828800" algn="l" rtl="0" eaLnBrk="0" fontAlgn="base" hangingPunct="0">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7">
            <a:extLst>
              <a:ext uri="{FF2B5EF4-FFF2-40B4-BE49-F238E27FC236}">
                <a16:creationId xmlns:a16="http://schemas.microsoft.com/office/drawing/2014/main" id="{FA4671F7-4D2C-4B1E-AED7-24676BE8B49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947842D7-C728-4EBD-982B-B8BE79E4DBBE}" type="slidenum">
              <a:rPr lang="en-US" altLang="en-US"/>
              <a:pPr eaLnBrk="1" hangingPunct="1"/>
              <a:t>1</a:t>
            </a:fld>
            <a:endParaRPr lang="en-US" altLang="en-US" dirty="0"/>
          </a:p>
        </p:txBody>
      </p:sp>
      <p:sp>
        <p:nvSpPr>
          <p:cNvPr id="15363" name="Rectangle 2">
            <a:extLst>
              <a:ext uri="{FF2B5EF4-FFF2-40B4-BE49-F238E27FC236}">
                <a16:creationId xmlns:a16="http://schemas.microsoft.com/office/drawing/2014/main" id="{D8E83BD0-7AE4-4323-9047-FC368929C520}"/>
              </a:ext>
            </a:extLst>
          </p:cNvPr>
          <p:cNvSpPr>
            <a:spLocks noGrp="1" noRot="1" noChangeAspect="1" noChangeArrowheads="1" noTextEdit="1"/>
          </p:cNvSpPr>
          <p:nvPr>
            <p:ph type="sldImg"/>
          </p:nvPr>
        </p:nvSpPr>
        <p:spPr>
          <a:ln/>
        </p:spPr>
      </p:sp>
      <p:sp>
        <p:nvSpPr>
          <p:cNvPr id="15364" name="Rectangle 3">
            <a:extLst>
              <a:ext uri="{FF2B5EF4-FFF2-40B4-BE49-F238E27FC236}">
                <a16:creationId xmlns:a16="http://schemas.microsoft.com/office/drawing/2014/main" id="{FDECF5EC-C5EC-4723-8F4F-A75A20018F6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dirty="0">
              <a:latin typeface="Arial" panose="020B0604020202020204" pitchFamily="34" charset="0"/>
            </a:endParaRPr>
          </a:p>
        </p:txBody>
      </p:sp>
    </p:spTree>
    <p:extLst>
      <p:ext uri="{BB962C8B-B14F-4D97-AF65-F5344CB8AC3E}">
        <p14:creationId xmlns:p14="http://schemas.microsoft.com/office/powerpoint/2010/main" val="19508148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2</a:t>
            </a:fld>
            <a:endParaRPr lang="en-US" altLang="en-US" dirty="0"/>
          </a:p>
        </p:txBody>
      </p:sp>
    </p:spTree>
    <p:extLst>
      <p:ext uri="{BB962C8B-B14F-4D97-AF65-F5344CB8AC3E}">
        <p14:creationId xmlns:p14="http://schemas.microsoft.com/office/powerpoint/2010/main" val="3438856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3</a:t>
            </a:fld>
            <a:endParaRPr lang="en-US" altLang="en-US" dirty="0"/>
          </a:p>
        </p:txBody>
      </p:sp>
    </p:spTree>
    <p:extLst>
      <p:ext uri="{BB962C8B-B14F-4D97-AF65-F5344CB8AC3E}">
        <p14:creationId xmlns:p14="http://schemas.microsoft.com/office/powerpoint/2010/main" val="16313623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4</a:t>
            </a:fld>
            <a:endParaRPr lang="en-US" altLang="en-US" dirty="0"/>
          </a:p>
        </p:txBody>
      </p:sp>
    </p:spTree>
    <p:extLst>
      <p:ext uri="{BB962C8B-B14F-4D97-AF65-F5344CB8AC3E}">
        <p14:creationId xmlns:p14="http://schemas.microsoft.com/office/powerpoint/2010/main" val="20164951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5</a:t>
            </a:fld>
            <a:endParaRPr lang="en-US" altLang="en-US" dirty="0"/>
          </a:p>
        </p:txBody>
      </p:sp>
    </p:spTree>
    <p:extLst>
      <p:ext uri="{BB962C8B-B14F-4D97-AF65-F5344CB8AC3E}">
        <p14:creationId xmlns:p14="http://schemas.microsoft.com/office/powerpoint/2010/main" val="9807696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6</a:t>
            </a:fld>
            <a:endParaRPr lang="en-US" altLang="en-US" dirty="0"/>
          </a:p>
        </p:txBody>
      </p:sp>
    </p:spTree>
    <p:extLst>
      <p:ext uri="{BB962C8B-B14F-4D97-AF65-F5344CB8AC3E}">
        <p14:creationId xmlns:p14="http://schemas.microsoft.com/office/powerpoint/2010/main" val="27403516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7</a:t>
            </a:fld>
            <a:endParaRPr lang="en-US" altLang="en-US" dirty="0"/>
          </a:p>
        </p:txBody>
      </p:sp>
    </p:spTree>
    <p:extLst>
      <p:ext uri="{BB962C8B-B14F-4D97-AF65-F5344CB8AC3E}">
        <p14:creationId xmlns:p14="http://schemas.microsoft.com/office/powerpoint/2010/main" val="41338011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8</a:t>
            </a:fld>
            <a:endParaRPr lang="en-US" altLang="en-US" dirty="0"/>
          </a:p>
        </p:txBody>
      </p:sp>
    </p:spTree>
    <p:extLst>
      <p:ext uri="{BB962C8B-B14F-4D97-AF65-F5344CB8AC3E}">
        <p14:creationId xmlns:p14="http://schemas.microsoft.com/office/powerpoint/2010/main" val="28121779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9</a:t>
            </a:fld>
            <a:endParaRPr lang="en-US" altLang="en-US" dirty="0"/>
          </a:p>
        </p:txBody>
      </p:sp>
    </p:spTree>
    <p:extLst>
      <p:ext uri="{BB962C8B-B14F-4D97-AF65-F5344CB8AC3E}">
        <p14:creationId xmlns:p14="http://schemas.microsoft.com/office/powerpoint/2010/main" val="61355812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BDB60B1-BEF5-4848-BB02-98EBFE355C13}"/>
              </a:ext>
            </a:extLst>
          </p:cNvPr>
          <p:cNvPicPr>
            <a:picLocks noChangeAspect="1"/>
          </p:cNvPicPr>
          <p:nvPr userDrawn="1"/>
        </p:nvPicPr>
        <p:blipFill>
          <a:blip r:embed="rId2"/>
          <a:srcRect/>
          <a:stretch/>
        </p:blipFill>
        <p:spPr>
          <a:xfrm>
            <a:off x="0" y="1"/>
            <a:ext cx="12191998" cy="6857999"/>
          </a:xfrm>
          <a:prstGeom prst="rect">
            <a:avLst/>
          </a:prstGeom>
        </p:spPr>
      </p:pic>
      <p:sp>
        <p:nvSpPr>
          <p:cNvPr id="4" name="Title 3">
            <a:extLst>
              <a:ext uri="{FF2B5EF4-FFF2-40B4-BE49-F238E27FC236}">
                <a16:creationId xmlns:a16="http://schemas.microsoft.com/office/drawing/2014/main" id="{FE7964CB-E75A-4A03-88D3-6A48EF650A09}"/>
              </a:ext>
            </a:extLst>
          </p:cNvPr>
          <p:cNvSpPr>
            <a:spLocks noGrp="1"/>
          </p:cNvSpPr>
          <p:nvPr>
            <p:ph type="title" hasCustomPrompt="1"/>
          </p:nvPr>
        </p:nvSpPr>
        <p:spPr>
          <a:xfrm>
            <a:off x="5442012" y="2766219"/>
            <a:ext cx="6220101" cy="1325563"/>
          </a:xfrm>
          <a:prstGeom prst="rect">
            <a:avLst/>
          </a:prstGeom>
        </p:spPr>
        <p:txBody>
          <a:bodyPr/>
          <a:lstStyle>
            <a:lvl1pPr>
              <a:defRPr b="1"/>
            </a:lvl1pPr>
          </a:lstStyle>
          <a:p>
            <a:r>
              <a:rPr lang="en-US" dirty="0"/>
              <a:t>Insert title here</a:t>
            </a:r>
          </a:p>
        </p:txBody>
      </p:sp>
    </p:spTree>
    <p:extLst>
      <p:ext uri="{BB962C8B-B14F-4D97-AF65-F5344CB8AC3E}">
        <p14:creationId xmlns:p14="http://schemas.microsoft.com/office/powerpoint/2010/main" val="1440679267"/>
      </p:ext>
    </p:extLst>
  </p:cSld>
  <p:clrMapOvr>
    <a:masterClrMapping/>
  </p:clrMapOvr>
  <p:extLst>
    <p:ext uri="{DCECCB84-F9BA-43D5-87BE-67443E8EF086}">
      <p15:sldGuideLst xmlns:p15="http://schemas.microsoft.com/office/powerpoint/2012/main">
        <p15:guide id="1" pos="2808"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Questions">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07724906-4405-47F4-B533-7291B003B0A2}"/>
              </a:ext>
            </a:extLst>
          </p:cNvPr>
          <p:cNvSpPr>
            <a:spLocks noGrp="1"/>
          </p:cNvSpPr>
          <p:nvPr>
            <p:ph type="title" hasCustomPrompt="1"/>
          </p:nvPr>
        </p:nvSpPr>
        <p:spPr>
          <a:xfrm>
            <a:off x="1525301" y="1995467"/>
            <a:ext cx="9141397" cy="615553"/>
          </a:xfrm>
          <a:prstGeom prst="rect">
            <a:avLst/>
          </a:prstGeom>
          <a:noFill/>
        </p:spPr>
        <p:txBody>
          <a:bodyPr wrap="square" lIns="0" tIns="0" rIns="0" bIns="0" anchor="b" anchorCtr="0">
            <a:spAutoFit/>
          </a:bodyPr>
          <a:lstStyle>
            <a:lvl1pPr algn="ctr" defTabSz="932742" rtl="0" eaLnBrk="1" latinLnBrk="0" hangingPunct="1">
              <a:lnSpc>
                <a:spcPct val="100000"/>
              </a:lnSpc>
              <a:spcBef>
                <a:spcPct val="0"/>
              </a:spcBef>
              <a:buNone/>
              <a:defRPr lang="en-US" sz="4000" b="1" i="0" kern="1200" cap="none" spc="-50" baseline="0" dirty="0">
                <a:ln w="3175">
                  <a:noFill/>
                </a:ln>
                <a:solidFill>
                  <a:schemeClr val="accent1"/>
                </a:solidFill>
                <a:effectLst/>
                <a:latin typeface="+mj-lt"/>
                <a:ea typeface="+mn-ea"/>
                <a:cs typeface="Segoe UI" pitchFamily="34" charset="0"/>
              </a:defRPr>
            </a:lvl1pPr>
          </a:lstStyle>
          <a:p>
            <a:r>
              <a:rPr lang="en-US" dirty="0"/>
              <a:t>Insert title here</a:t>
            </a:r>
          </a:p>
        </p:txBody>
      </p:sp>
      <p:sp>
        <p:nvSpPr>
          <p:cNvPr id="14" name="Text Placeholder 4">
            <a:extLst>
              <a:ext uri="{FF2B5EF4-FFF2-40B4-BE49-F238E27FC236}">
                <a16:creationId xmlns:a16="http://schemas.microsoft.com/office/drawing/2014/main" id="{1EEF53A4-35A6-4E43-B220-67DA381C5910}"/>
              </a:ext>
            </a:extLst>
          </p:cNvPr>
          <p:cNvSpPr>
            <a:spLocks noGrp="1"/>
          </p:cNvSpPr>
          <p:nvPr>
            <p:ph type="body" sz="quarter" idx="12" hasCustomPrompt="1"/>
          </p:nvPr>
        </p:nvSpPr>
        <p:spPr>
          <a:xfrm>
            <a:off x="2196307" y="3260705"/>
            <a:ext cx="7799387" cy="1534757"/>
          </a:xfrm>
          <a:prstGeom prst="rect">
            <a:avLst/>
          </a:prstGeom>
          <a:noFill/>
        </p:spPr>
        <p:txBody>
          <a:bodyPr wrap="square" lIns="0" tIns="0" rIns="0" bIns="0">
            <a:noAutofit/>
          </a:bodyPr>
          <a:lstStyle>
            <a:lvl1pPr marL="0" indent="0" algn="ctr">
              <a:lnSpc>
                <a:spcPct val="100000"/>
              </a:lnSpc>
              <a:spcBef>
                <a:spcPts val="0"/>
              </a:spcBef>
              <a:spcAft>
                <a:spcPts val="0"/>
              </a:spcAft>
              <a:buFont typeface="Arial" panose="020B0604020202020204" pitchFamily="34" charset="0"/>
              <a:buNone/>
              <a:defRPr lang="en-US" sz="1800" kern="1200" dirty="0">
                <a:solidFill>
                  <a:schemeClr val="bg1"/>
                </a:solidFill>
                <a:latin typeface="+mn-lt"/>
                <a:ea typeface="+mn-ea"/>
                <a:cs typeface="+mn-cs"/>
              </a:defRPr>
            </a:lvl1pPr>
          </a:lstStyle>
          <a:p>
            <a:pPr lvl="0"/>
            <a:r>
              <a:rPr lang="en-US" dirty="0"/>
              <a:t>Insert content here</a:t>
            </a:r>
          </a:p>
        </p:txBody>
      </p:sp>
      <p:pic>
        <p:nvPicPr>
          <p:cNvPr id="6" name="Picture Placeholder 5" descr="Red, blue grey white pattern background">
            <a:extLst>
              <a:ext uri="{FF2B5EF4-FFF2-40B4-BE49-F238E27FC236}">
                <a16:creationId xmlns:a16="http://schemas.microsoft.com/office/drawing/2014/main" id="{906BF34F-6945-4E11-BAEC-F66F7254C4CD}"/>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0" y="5999582"/>
            <a:ext cx="12192000" cy="858417"/>
          </a:xfrm>
          <a:prstGeom prst="rect">
            <a:avLst/>
          </a:prstGeom>
        </p:spPr>
      </p:pic>
    </p:spTree>
    <p:extLst>
      <p:ext uri="{BB962C8B-B14F-4D97-AF65-F5344CB8AC3E}">
        <p14:creationId xmlns:p14="http://schemas.microsoft.com/office/powerpoint/2010/main" val="4955231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Left Pattern Content Blue title">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7668F4E-0433-49FD-9D92-3B60E9B0AEE6}"/>
              </a:ext>
            </a:extLst>
          </p:cNvPr>
          <p:cNvSpPr>
            <a:spLocks noGrp="1"/>
          </p:cNvSpPr>
          <p:nvPr>
            <p:ph type="title" hasCustomPrompt="1"/>
          </p:nvPr>
        </p:nvSpPr>
        <p:spPr>
          <a:xfrm>
            <a:off x="5199742" y="715961"/>
            <a:ext cx="6477000" cy="1189037"/>
          </a:xfrm>
          <a:prstGeom prst="rect">
            <a:avLst/>
          </a:prstGeom>
        </p:spPr>
        <p:txBody>
          <a:bodyPr anchor="t">
            <a:normAutofit/>
          </a:bodyPr>
          <a:lstStyle>
            <a:lvl1pPr>
              <a:spcBef>
                <a:spcPts val="1000"/>
              </a:spcBef>
              <a:defRPr sz="4000" b="1" spc="-50" baseline="0">
                <a:solidFill>
                  <a:schemeClr val="accent2"/>
                </a:solidFill>
              </a:defRPr>
            </a:lvl1pPr>
          </a:lstStyle>
          <a:p>
            <a:r>
              <a:rPr lang="en-US" dirty="0"/>
              <a:t>Insert title here</a:t>
            </a:r>
          </a:p>
        </p:txBody>
      </p:sp>
      <p:sp>
        <p:nvSpPr>
          <p:cNvPr id="12" name="Text Placeholder 15">
            <a:extLst>
              <a:ext uri="{FF2B5EF4-FFF2-40B4-BE49-F238E27FC236}">
                <a16:creationId xmlns:a16="http://schemas.microsoft.com/office/drawing/2014/main" id="{E8DBED36-2461-46D0-AF71-79E0064B3758}"/>
              </a:ext>
            </a:extLst>
          </p:cNvPr>
          <p:cNvSpPr>
            <a:spLocks noGrp="1"/>
          </p:cNvSpPr>
          <p:nvPr>
            <p:ph type="body" sz="quarter" idx="11" hasCustomPrompt="1"/>
          </p:nvPr>
        </p:nvSpPr>
        <p:spPr>
          <a:xfrm>
            <a:off x="5199743" y="1905000"/>
            <a:ext cx="6477000" cy="3276600"/>
          </a:xfrm>
          <a:prstGeom prst="rect">
            <a:avLst/>
          </a:prstGeom>
        </p:spPr>
        <p:txBody>
          <a:bodyPr/>
          <a:lstStyle>
            <a:lvl1pPr marL="0" indent="0">
              <a:lnSpc>
                <a:spcPct val="100000"/>
              </a:lnSpc>
              <a:buNone/>
              <a:defRPr sz="1800" b="1">
                <a:solidFill>
                  <a:schemeClr val="bg1"/>
                </a:solidFill>
              </a:defRPr>
            </a:lvl1pPr>
            <a:lvl2pPr marL="228600" indent="-228600">
              <a:lnSpc>
                <a:spcPct val="100000"/>
              </a:lnSpc>
              <a:spcBef>
                <a:spcPts val="1000"/>
              </a:spcBef>
              <a:defRPr sz="1800">
                <a:solidFill>
                  <a:schemeClr val="bg1"/>
                </a:solidFill>
              </a:defRPr>
            </a:lvl2pPr>
          </a:lstStyle>
          <a:p>
            <a:pPr lvl="0"/>
            <a:r>
              <a:rPr lang="en-US" dirty="0"/>
              <a:t>Insert subtitle here</a:t>
            </a:r>
          </a:p>
          <a:p>
            <a:pPr lvl="1"/>
            <a:r>
              <a:rPr lang="en-US" dirty="0"/>
              <a:t>Insert content here</a:t>
            </a:r>
          </a:p>
        </p:txBody>
      </p:sp>
      <p:pic>
        <p:nvPicPr>
          <p:cNvPr id="5" name="Picture Placeholder 6" descr="Red, blue grey white pattern background">
            <a:extLst>
              <a:ext uri="{FF2B5EF4-FFF2-40B4-BE49-F238E27FC236}">
                <a16:creationId xmlns:a16="http://schemas.microsoft.com/office/drawing/2014/main" id="{BC85C715-EF0D-4E33-AC89-C35DD2596E5D}"/>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0" y="0"/>
            <a:ext cx="4767943" cy="6858000"/>
          </a:xfrm>
          <a:prstGeom prst="rect">
            <a:avLst/>
          </a:prstGeom>
        </p:spPr>
      </p:pic>
    </p:spTree>
    <p:extLst>
      <p:ext uri="{BB962C8B-B14F-4D97-AF65-F5344CB8AC3E}">
        <p14:creationId xmlns:p14="http://schemas.microsoft.com/office/powerpoint/2010/main" val="8403759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2808" userDrawn="1">
          <p15:clr>
            <a:srgbClr val="5ACBF0"/>
          </p15:clr>
        </p15:guide>
        <p15:guide id="3" orient="horz" pos="2240" userDrawn="1">
          <p15:clr>
            <a:srgbClr val="5ACBF0"/>
          </p15:clr>
        </p15:guide>
        <p15:guide id="4" orient="horz" pos="2487" userDrawn="1">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Right Patter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F87E8F-5716-4A71-B64F-EC5A742B45D2}"/>
              </a:ext>
            </a:extLst>
          </p:cNvPr>
          <p:cNvSpPr>
            <a:spLocks noGrp="1"/>
          </p:cNvSpPr>
          <p:nvPr>
            <p:ph type="title" hasCustomPrompt="1"/>
          </p:nvPr>
        </p:nvSpPr>
        <p:spPr>
          <a:xfrm>
            <a:off x="762000" y="715961"/>
            <a:ext cx="6477000" cy="1189038"/>
          </a:xfrm>
          <a:prstGeom prst="rect">
            <a:avLst/>
          </a:prstGeom>
        </p:spPr>
        <p:txBody>
          <a:bodyPr anchor="t">
            <a:noAutofit/>
          </a:bodyPr>
          <a:lstStyle>
            <a:lvl1pPr>
              <a:spcBef>
                <a:spcPts val="1000"/>
              </a:spcBef>
              <a:defRPr sz="4000" b="1">
                <a:solidFill>
                  <a:schemeClr val="accent2"/>
                </a:solidFill>
              </a:defRPr>
            </a:lvl1pPr>
          </a:lstStyle>
          <a:p>
            <a:r>
              <a:rPr lang="en-US" dirty="0"/>
              <a:t>Insert title here</a:t>
            </a:r>
          </a:p>
        </p:txBody>
      </p:sp>
      <p:sp>
        <p:nvSpPr>
          <p:cNvPr id="12" name="Text Placeholder 15">
            <a:extLst>
              <a:ext uri="{FF2B5EF4-FFF2-40B4-BE49-F238E27FC236}">
                <a16:creationId xmlns:a16="http://schemas.microsoft.com/office/drawing/2014/main" id="{E8DBED36-2461-46D0-AF71-79E0064B3758}"/>
              </a:ext>
            </a:extLst>
          </p:cNvPr>
          <p:cNvSpPr>
            <a:spLocks noGrp="1"/>
          </p:cNvSpPr>
          <p:nvPr>
            <p:ph type="body" sz="quarter" idx="11" hasCustomPrompt="1"/>
          </p:nvPr>
        </p:nvSpPr>
        <p:spPr>
          <a:xfrm>
            <a:off x="762000" y="1905000"/>
            <a:ext cx="6340929" cy="3276600"/>
          </a:xfrm>
          <a:prstGeom prst="rect">
            <a:avLst/>
          </a:prstGeom>
        </p:spPr>
        <p:txBody>
          <a:bodyPr/>
          <a:lstStyle>
            <a:lvl1pPr marL="0" indent="0">
              <a:lnSpc>
                <a:spcPct val="100000"/>
              </a:lnSpc>
              <a:buNone/>
              <a:defRPr sz="1800" b="1">
                <a:solidFill>
                  <a:schemeClr val="bg1"/>
                </a:solidFill>
              </a:defRPr>
            </a:lvl1pPr>
            <a:lvl2pPr marL="228600">
              <a:lnSpc>
                <a:spcPct val="100000"/>
              </a:lnSpc>
              <a:spcBef>
                <a:spcPts val="1000"/>
              </a:spcBef>
              <a:defRPr sz="1800">
                <a:solidFill>
                  <a:schemeClr val="bg1"/>
                </a:solidFill>
              </a:defRPr>
            </a:lvl2pPr>
          </a:lstStyle>
          <a:p>
            <a:pPr lvl="0"/>
            <a:r>
              <a:rPr lang="en-US" dirty="0"/>
              <a:t>Insert subtitle here</a:t>
            </a:r>
          </a:p>
          <a:p>
            <a:pPr lvl="1"/>
            <a:r>
              <a:rPr lang="en-US" dirty="0"/>
              <a:t>Insert content here</a:t>
            </a:r>
          </a:p>
        </p:txBody>
      </p:sp>
      <p:pic>
        <p:nvPicPr>
          <p:cNvPr id="6" name="Picture Placeholder 5" descr="Red, blue grey white pattern background">
            <a:extLst>
              <a:ext uri="{FF2B5EF4-FFF2-40B4-BE49-F238E27FC236}">
                <a16:creationId xmlns:a16="http://schemas.microsoft.com/office/drawing/2014/main" id="{8FD53BA4-73D2-4CCA-8580-11F4221524FC}"/>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7427166" y="0"/>
            <a:ext cx="4764834" cy="6858000"/>
          </a:xfrm>
          <a:prstGeom prst="rect">
            <a:avLst/>
          </a:prstGeom>
        </p:spPr>
      </p:pic>
    </p:spTree>
    <p:extLst>
      <p:ext uri="{BB962C8B-B14F-4D97-AF65-F5344CB8AC3E}">
        <p14:creationId xmlns:p14="http://schemas.microsoft.com/office/powerpoint/2010/main" val="1720726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2240" userDrawn="1">
          <p15:clr>
            <a:srgbClr val="5ACBF0"/>
          </p15:clr>
        </p15:guide>
        <p15:guide id="4" orient="horz" pos="2487" userDrawn="1">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Overview">
    <p:bg>
      <p:bgPr>
        <a:solidFill>
          <a:schemeClr val="accent2"/>
        </a:solidFill>
        <a:effectLst/>
      </p:bgPr>
    </p:bg>
    <p:spTree>
      <p:nvGrpSpPr>
        <p:cNvPr id="1" name=""/>
        <p:cNvGrpSpPr/>
        <p:nvPr/>
      </p:nvGrpSpPr>
      <p:grpSpPr>
        <a:xfrm>
          <a:off x="0" y="0"/>
          <a:ext cx="0" cy="0"/>
          <a:chOff x="0" y="0"/>
          <a:chExt cx="0" cy="0"/>
        </a:xfrm>
      </p:grpSpPr>
      <p:pic>
        <p:nvPicPr>
          <p:cNvPr id="8" name="Picture Placeholder 6" descr="White Striped background">
            <a:extLst>
              <a:ext uri="{FF2B5EF4-FFF2-40B4-BE49-F238E27FC236}">
                <a16:creationId xmlns:a16="http://schemas.microsoft.com/office/drawing/2014/main" id="{3917D528-010E-4303-97BF-F7F67BC66123}"/>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5" name="Title 1">
            <a:extLst>
              <a:ext uri="{FF2B5EF4-FFF2-40B4-BE49-F238E27FC236}">
                <a16:creationId xmlns:a16="http://schemas.microsoft.com/office/drawing/2014/main" id="{3D9303A2-B30A-054C-B809-053B909E125F}"/>
              </a:ext>
            </a:extLst>
          </p:cNvPr>
          <p:cNvSpPr>
            <a:spLocks noGrp="1"/>
          </p:cNvSpPr>
          <p:nvPr>
            <p:ph type="title" hasCustomPrompt="1"/>
          </p:nvPr>
        </p:nvSpPr>
        <p:spPr>
          <a:xfrm>
            <a:off x="1525301" y="1995467"/>
            <a:ext cx="9141397" cy="615553"/>
          </a:xfrm>
          <a:prstGeom prst="rect">
            <a:avLst/>
          </a:prstGeom>
          <a:noFill/>
        </p:spPr>
        <p:txBody>
          <a:bodyPr wrap="square" lIns="0" tIns="0" rIns="0" bIns="0" anchor="b" anchorCtr="0">
            <a:spAutoFit/>
          </a:bodyPr>
          <a:lstStyle>
            <a:lvl1pPr algn="ctr" defTabSz="932742" rtl="0" eaLnBrk="1" latinLnBrk="0" hangingPunct="1">
              <a:lnSpc>
                <a:spcPct val="100000"/>
              </a:lnSpc>
              <a:spcBef>
                <a:spcPct val="0"/>
              </a:spcBef>
              <a:buNone/>
              <a:defRPr lang="en-US" sz="4000" b="1" i="0" kern="1200" cap="none" spc="-50" baseline="0" dirty="0">
                <a:ln w="3175">
                  <a:noFill/>
                </a:ln>
                <a:solidFill>
                  <a:schemeClr val="tx1"/>
                </a:solidFill>
                <a:effectLst/>
                <a:latin typeface="+mj-lt"/>
                <a:ea typeface="+mn-ea"/>
                <a:cs typeface="Segoe UI" pitchFamily="34" charset="0"/>
              </a:defRPr>
            </a:lvl1pPr>
          </a:lstStyle>
          <a:p>
            <a:r>
              <a:rPr lang="en-US" dirty="0"/>
              <a:t>Insert title here</a:t>
            </a:r>
          </a:p>
        </p:txBody>
      </p:sp>
      <p:sp>
        <p:nvSpPr>
          <p:cNvPr id="6" name="Text Placeholder 4">
            <a:extLst>
              <a:ext uri="{FF2B5EF4-FFF2-40B4-BE49-F238E27FC236}">
                <a16:creationId xmlns:a16="http://schemas.microsoft.com/office/drawing/2014/main" id="{10F58DD1-3970-D84D-8040-EF33B0971D59}"/>
              </a:ext>
            </a:extLst>
          </p:cNvPr>
          <p:cNvSpPr>
            <a:spLocks noGrp="1"/>
          </p:cNvSpPr>
          <p:nvPr>
            <p:ph type="body" sz="quarter" idx="12" hasCustomPrompt="1"/>
          </p:nvPr>
        </p:nvSpPr>
        <p:spPr>
          <a:xfrm>
            <a:off x="2196307" y="3260705"/>
            <a:ext cx="7799387" cy="1534757"/>
          </a:xfrm>
          <a:prstGeom prst="rect">
            <a:avLst/>
          </a:prstGeom>
          <a:noFill/>
        </p:spPr>
        <p:txBody>
          <a:bodyPr wrap="square" lIns="0" tIns="0" rIns="0" bIns="0">
            <a:noAutofit/>
          </a:bodyPr>
          <a:lstStyle>
            <a:lvl1pPr marL="0" indent="0" algn="ctr">
              <a:lnSpc>
                <a:spcPct val="100000"/>
              </a:lnSpc>
              <a:spcBef>
                <a:spcPts val="0"/>
              </a:spcBef>
              <a:spcAft>
                <a:spcPts val="0"/>
              </a:spcAft>
              <a:buFont typeface="Arial" panose="020B0604020202020204" pitchFamily="34" charset="0"/>
              <a:buNone/>
              <a:defRPr lang="en-US" sz="1800" kern="1200" dirty="0">
                <a:solidFill>
                  <a:schemeClr val="tx1"/>
                </a:solidFill>
                <a:latin typeface="+mn-lt"/>
                <a:ea typeface="+mn-ea"/>
                <a:cs typeface="+mn-cs"/>
              </a:defRPr>
            </a:lvl1pPr>
          </a:lstStyle>
          <a:p>
            <a:pPr lvl="0"/>
            <a:r>
              <a:rPr lang="en-US" dirty="0"/>
              <a:t>Insert content here</a:t>
            </a:r>
          </a:p>
        </p:txBody>
      </p:sp>
    </p:spTree>
    <p:extLst>
      <p:ext uri="{BB962C8B-B14F-4D97-AF65-F5344CB8AC3E}">
        <p14:creationId xmlns:p14="http://schemas.microsoft.com/office/powerpoint/2010/main" val="32408829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2243" userDrawn="1">
          <p15:clr>
            <a:srgbClr val="5ACBF0"/>
          </p15:clr>
        </p15:guide>
        <p15:guide id="4" orient="horz" pos="2488"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513624-9AD4-4B61-B3D1-7B21213507C0}"/>
              </a:ext>
            </a:extLst>
          </p:cNvPr>
          <p:cNvSpPr>
            <a:spLocks noGrp="1"/>
          </p:cNvSpPr>
          <p:nvPr>
            <p:ph type="title" hasCustomPrompt="1"/>
          </p:nvPr>
        </p:nvSpPr>
        <p:spPr>
          <a:xfrm>
            <a:off x="762000" y="715964"/>
            <a:ext cx="10591800" cy="646332"/>
          </a:xfrm>
          <a:prstGeom prst="rect">
            <a:avLst/>
          </a:prstGeom>
        </p:spPr>
        <p:txBody>
          <a:bodyPr>
            <a:noAutofit/>
          </a:bodyPr>
          <a:lstStyle>
            <a:lvl1pPr>
              <a:spcBef>
                <a:spcPts val="1000"/>
              </a:spcBef>
              <a:defRPr sz="4000" b="1">
                <a:solidFill>
                  <a:schemeClr val="accent2"/>
                </a:solidFill>
              </a:defRPr>
            </a:lvl1pPr>
          </a:lstStyle>
          <a:p>
            <a:r>
              <a:rPr lang="en-US" dirty="0"/>
              <a:t>Insert title here</a:t>
            </a:r>
          </a:p>
        </p:txBody>
      </p:sp>
      <p:sp>
        <p:nvSpPr>
          <p:cNvPr id="10" name="Text Placeholder 15">
            <a:extLst>
              <a:ext uri="{FF2B5EF4-FFF2-40B4-BE49-F238E27FC236}">
                <a16:creationId xmlns:a16="http://schemas.microsoft.com/office/drawing/2014/main" id="{780F473D-F2DF-4163-AB6E-F7327F60EC4A}"/>
              </a:ext>
            </a:extLst>
          </p:cNvPr>
          <p:cNvSpPr>
            <a:spLocks noGrp="1"/>
          </p:cNvSpPr>
          <p:nvPr>
            <p:ph type="body" sz="quarter" idx="11" hasCustomPrompt="1"/>
          </p:nvPr>
        </p:nvSpPr>
        <p:spPr>
          <a:xfrm>
            <a:off x="762000" y="1432562"/>
            <a:ext cx="10667999" cy="1158237"/>
          </a:xfrm>
          <a:prstGeom prst="rect">
            <a:avLst/>
          </a:prstGeom>
        </p:spPr>
        <p:txBody>
          <a:bodyPr/>
          <a:lstStyle>
            <a:lvl1pPr marL="0" indent="0">
              <a:lnSpc>
                <a:spcPct val="100000"/>
              </a:lnSpc>
              <a:buNone/>
              <a:defRPr sz="1800" b="0">
                <a:solidFill>
                  <a:schemeClr val="bg1"/>
                </a:solidFill>
              </a:defRPr>
            </a:lvl1pPr>
            <a:lvl2pPr marL="228600">
              <a:lnSpc>
                <a:spcPct val="100000"/>
              </a:lnSpc>
              <a:spcBef>
                <a:spcPts val="1000"/>
              </a:spcBef>
              <a:defRPr sz="1800" b="0">
                <a:solidFill>
                  <a:schemeClr val="bg1"/>
                </a:solidFill>
              </a:defRPr>
            </a:lvl2pPr>
          </a:lstStyle>
          <a:p>
            <a:pPr lvl="0"/>
            <a:r>
              <a:rPr lang="en-US" dirty="0"/>
              <a:t>Insert subtitle here</a:t>
            </a:r>
          </a:p>
          <a:p>
            <a:pPr lvl="1"/>
            <a:r>
              <a:rPr lang="en-US" dirty="0"/>
              <a:t>Insert content here</a:t>
            </a:r>
          </a:p>
        </p:txBody>
      </p:sp>
      <p:sp>
        <p:nvSpPr>
          <p:cNvPr id="11" name="Table Placeholder 10">
            <a:extLst>
              <a:ext uri="{FF2B5EF4-FFF2-40B4-BE49-F238E27FC236}">
                <a16:creationId xmlns:a16="http://schemas.microsoft.com/office/drawing/2014/main" id="{7DC18506-6205-438F-AA5C-D337F9975FC3}"/>
              </a:ext>
            </a:extLst>
          </p:cNvPr>
          <p:cNvSpPr>
            <a:spLocks noGrp="1"/>
          </p:cNvSpPr>
          <p:nvPr>
            <p:ph type="tbl" sz="quarter" idx="12" hasCustomPrompt="1"/>
          </p:nvPr>
        </p:nvSpPr>
        <p:spPr>
          <a:xfrm>
            <a:off x="757381" y="2591662"/>
            <a:ext cx="10667999" cy="2833776"/>
          </a:xfrm>
          <a:prstGeom prst="rect">
            <a:avLst/>
          </a:prstGeom>
        </p:spPr>
        <p:txBody>
          <a:bodyPr/>
          <a:lstStyle>
            <a:lvl1pPr marL="0" indent="0">
              <a:buNone/>
              <a:defRPr sz="1800" b="0"/>
            </a:lvl1pPr>
          </a:lstStyle>
          <a:p>
            <a:r>
              <a:rPr lang="en-US" dirty="0"/>
              <a:t>Insert content here</a:t>
            </a:r>
          </a:p>
        </p:txBody>
      </p:sp>
      <p:pic>
        <p:nvPicPr>
          <p:cNvPr id="7" name="Picture Placeholder 5" descr="Red, blue grey white pattern background">
            <a:extLst>
              <a:ext uri="{FF2B5EF4-FFF2-40B4-BE49-F238E27FC236}">
                <a16:creationId xmlns:a16="http://schemas.microsoft.com/office/drawing/2014/main" id="{CD2D4C14-919B-45F8-8FB9-55AAC8A8FCF8}"/>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0" y="5990252"/>
            <a:ext cx="12192000" cy="867748"/>
          </a:xfrm>
          <a:prstGeom prst="rect">
            <a:avLst/>
          </a:prstGeom>
        </p:spPr>
      </p:pic>
    </p:spTree>
    <p:extLst>
      <p:ext uri="{BB962C8B-B14F-4D97-AF65-F5344CB8AC3E}">
        <p14:creationId xmlns:p14="http://schemas.microsoft.com/office/powerpoint/2010/main" val="14229174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Left Pattern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7668F4E-0433-49FD-9D92-3B60E9B0AEE6}"/>
              </a:ext>
            </a:extLst>
          </p:cNvPr>
          <p:cNvSpPr>
            <a:spLocks noGrp="1"/>
          </p:cNvSpPr>
          <p:nvPr>
            <p:ph type="title" hasCustomPrompt="1"/>
          </p:nvPr>
        </p:nvSpPr>
        <p:spPr>
          <a:xfrm>
            <a:off x="5199742" y="715961"/>
            <a:ext cx="6477000" cy="1189037"/>
          </a:xfrm>
          <a:prstGeom prst="rect">
            <a:avLst/>
          </a:prstGeom>
        </p:spPr>
        <p:txBody>
          <a:bodyPr anchor="t">
            <a:normAutofit/>
          </a:bodyPr>
          <a:lstStyle>
            <a:lvl1pPr>
              <a:spcBef>
                <a:spcPts val="1000"/>
              </a:spcBef>
              <a:defRPr sz="4000" b="1" spc="-50" baseline="0">
                <a:solidFill>
                  <a:schemeClr val="accent1"/>
                </a:solidFill>
              </a:defRPr>
            </a:lvl1pPr>
          </a:lstStyle>
          <a:p>
            <a:r>
              <a:rPr lang="en-US" dirty="0"/>
              <a:t>Insert title here</a:t>
            </a:r>
          </a:p>
        </p:txBody>
      </p:sp>
      <p:sp>
        <p:nvSpPr>
          <p:cNvPr id="12" name="Text Placeholder 15">
            <a:extLst>
              <a:ext uri="{FF2B5EF4-FFF2-40B4-BE49-F238E27FC236}">
                <a16:creationId xmlns:a16="http://schemas.microsoft.com/office/drawing/2014/main" id="{E8DBED36-2461-46D0-AF71-79E0064B3758}"/>
              </a:ext>
            </a:extLst>
          </p:cNvPr>
          <p:cNvSpPr>
            <a:spLocks noGrp="1"/>
          </p:cNvSpPr>
          <p:nvPr>
            <p:ph type="body" sz="quarter" idx="11" hasCustomPrompt="1"/>
          </p:nvPr>
        </p:nvSpPr>
        <p:spPr>
          <a:xfrm>
            <a:off x="5199743" y="1905000"/>
            <a:ext cx="6477000" cy="3276600"/>
          </a:xfrm>
          <a:prstGeom prst="rect">
            <a:avLst/>
          </a:prstGeom>
        </p:spPr>
        <p:txBody>
          <a:bodyPr/>
          <a:lstStyle>
            <a:lvl1pPr marL="0" indent="0">
              <a:lnSpc>
                <a:spcPct val="100000"/>
              </a:lnSpc>
              <a:buNone/>
              <a:defRPr sz="1800" b="1">
                <a:solidFill>
                  <a:schemeClr val="bg1"/>
                </a:solidFill>
              </a:defRPr>
            </a:lvl1pPr>
            <a:lvl2pPr marL="228600" indent="-228600">
              <a:lnSpc>
                <a:spcPct val="100000"/>
              </a:lnSpc>
              <a:spcBef>
                <a:spcPts val="1000"/>
              </a:spcBef>
              <a:defRPr sz="1800">
                <a:solidFill>
                  <a:schemeClr val="bg1"/>
                </a:solidFill>
              </a:defRPr>
            </a:lvl2pPr>
          </a:lstStyle>
          <a:p>
            <a:pPr lvl="0"/>
            <a:r>
              <a:rPr lang="en-US" dirty="0"/>
              <a:t>Insert subtitle here</a:t>
            </a:r>
          </a:p>
          <a:p>
            <a:pPr lvl="1"/>
            <a:r>
              <a:rPr lang="en-US" dirty="0"/>
              <a:t>Insert content here</a:t>
            </a:r>
          </a:p>
        </p:txBody>
      </p:sp>
      <p:pic>
        <p:nvPicPr>
          <p:cNvPr id="6" name="Picture Placeholder 6" descr="Red, blue grey white pattern background">
            <a:extLst>
              <a:ext uri="{FF2B5EF4-FFF2-40B4-BE49-F238E27FC236}">
                <a16:creationId xmlns:a16="http://schemas.microsoft.com/office/drawing/2014/main" id="{3A82D859-AED3-485F-A04E-40320B1043AA}"/>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0" y="0"/>
            <a:ext cx="4767943" cy="6858000"/>
          </a:xfrm>
          <a:prstGeom prst="rect">
            <a:avLst/>
          </a:prstGeom>
        </p:spPr>
      </p:pic>
    </p:spTree>
    <p:extLst>
      <p:ext uri="{BB962C8B-B14F-4D97-AF65-F5344CB8AC3E}">
        <p14:creationId xmlns:p14="http://schemas.microsoft.com/office/powerpoint/2010/main" val="21898761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2808" userDrawn="1">
          <p15:clr>
            <a:srgbClr val="5ACBF0"/>
          </p15:clr>
        </p15:guide>
        <p15:guide id="3" orient="horz" pos="2240" userDrawn="1">
          <p15:clr>
            <a:srgbClr val="5ACBF0"/>
          </p15:clr>
        </p15:guide>
        <p15:guide id="4" orient="horz" pos="2487" userDrawn="1">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mart Ar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513624-9AD4-4B61-B3D1-7B21213507C0}"/>
              </a:ext>
            </a:extLst>
          </p:cNvPr>
          <p:cNvSpPr>
            <a:spLocks noGrp="1"/>
          </p:cNvSpPr>
          <p:nvPr>
            <p:ph type="title" hasCustomPrompt="1"/>
          </p:nvPr>
        </p:nvSpPr>
        <p:spPr>
          <a:xfrm>
            <a:off x="762000" y="715964"/>
            <a:ext cx="10591800" cy="646332"/>
          </a:xfrm>
          <a:prstGeom prst="rect">
            <a:avLst/>
          </a:prstGeom>
        </p:spPr>
        <p:txBody>
          <a:bodyPr>
            <a:noAutofit/>
          </a:bodyPr>
          <a:lstStyle>
            <a:lvl1pPr>
              <a:spcBef>
                <a:spcPts val="1000"/>
              </a:spcBef>
              <a:defRPr sz="4000" b="1">
                <a:solidFill>
                  <a:schemeClr val="accent3">
                    <a:lumMod val="75000"/>
                  </a:schemeClr>
                </a:solidFill>
              </a:defRPr>
            </a:lvl1pPr>
          </a:lstStyle>
          <a:p>
            <a:r>
              <a:rPr lang="en-US" dirty="0"/>
              <a:t>Insert title here</a:t>
            </a:r>
          </a:p>
        </p:txBody>
      </p:sp>
      <p:sp>
        <p:nvSpPr>
          <p:cNvPr id="7" name="Text Placeholder 15">
            <a:extLst>
              <a:ext uri="{FF2B5EF4-FFF2-40B4-BE49-F238E27FC236}">
                <a16:creationId xmlns:a16="http://schemas.microsoft.com/office/drawing/2014/main" id="{DF03C311-DDF4-44A3-9D51-D5FDC4A8E7B5}"/>
              </a:ext>
            </a:extLst>
          </p:cNvPr>
          <p:cNvSpPr>
            <a:spLocks noGrp="1"/>
          </p:cNvSpPr>
          <p:nvPr>
            <p:ph type="body" sz="quarter" idx="11" hasCustomPrompt="1"/>
          </p:nvPr>
        </p:nvSpPr>
        <p:spPr>
          <a:xfrm>
            <a:off x="762000" y="1432562"/>
            <a:ext cx="10667999" cy="927425"/>
          </a:xfrm>
          <a:prstGeom prst="rect">
            <a:avLst/>
          </a:prstGeom>
        </p:spPr>
        <p:txBody>
          <a:bodyPr/>
          <a:lstStyle>
            <a:lvl1pPr marL="0" indent="0">
              <a:lnSpc>
                <a:spcPct val="100000"/>
              </a:lnSpc>
              <a:buNone/>
              <a:defRPr sz="1800" b="0">
                <a:solidFill>
                  <a:schemeClr val="bg1"/>
                </a:solidFill>
              </a:defRPr>
            </a:lvl1pPr>
            <a:lvl2pPr marL="228600">
              <a:lnSpc>
                <a:spcPct val="100000"/>
              </a:lnSpc>
              <a:spcBef>
                <a:spcPts val="1000"/>
              </a:spcBef>
              <a:defRPr sz="1800" b="0">
                <a:solidFill>
                  <a:schemeClr val="bg1"/>
                </a:solidFill>
              </a:defRPr>
            </a:lvl2pPr>
          </a:lstStyle>
          <a:p>
            <a:pPr lvl="0"/>
            <a:r>
              <a:rPr lang="en-US" dirty="0"/>
              <a:t>Insert subtitle here</a:t>
            </a:r>
          </a:p>
          <a:p>
            <a:pPr lvl="1"/>
            <a:r>
              <a:rPr lang="en-US" dirty="0"/>
              <a:t>Insert content here</a:t>
            </a:r>
          </a:p>
        </p:txBody>
      </p:sp>
      <p:sp>
        <p:nvSpPr>
          <p:cNvPr id="8" name="SmartArt Placeholder 7">
            <a:extLst>
              <a:ext uri="{FF2B5EF4-FFF2-40B4-BE49-F238E27FC236}">
                <a16:creationId xmlns:a16="http://schemas.microsoft.com/office/drawing/2014/main" id="{9FD563C5-3DFB-47DD-8A9E-30D8084590F6}"/>
              </a:ext>
            </a:extLst>
          </p:cNvPr>
          <p:cNvSpPr>
            <a:spLocks noGrp="1"/>
          </p:cNvSpPr>
          <p:nvPr>
            <p:ph type="dgm" sz="quarter" idx="14" hasCustomPrompt="1"/>
          </p:nvPr>
        </p:nvSpPr>
        <p:spPr>
          <a:xfrm>
            <a:off x="762001" y="2369129"/>
            <a:ext cx="10667998" cy="3343657"/>
          </a:xfrm>
          <a:prstGeom prst="rect">
            <a:avLst/>
          </a:prstGeom>
        </p:spPr>
        <p:txBody>
          <a:bodyPr/>
          <a:lstStyle>
            <a:lvl1pPr marL="0" indent="0">
              <a:buNone/>
              <a:defRPr sz="1800" b="0"/>
            </a:lvl1pPr>
          </a:lstStyle>
          <a:p>
            <a:r>
              <a:rPr lang="en-US" dirty="0"/>
              <a:t>Insert Content here</a:t>
            </a:r>
          </a:p>
        </p:txBody>
      </p:sp>
      <p:pic>
        <p:nvPicPr>
          <p:cNvPr id="9" name="Picture Placeholder 8" descr="Red, blue grey white pattern background">
            <a:extLst>
              <a:ext uri="{FF2B5EF4-FFF2-40B4-BE49-F238E27FC236}">
                <a16:creationId xmlns:a16="http://schemas.microsoft.com/office/drawing/2014/main" id="{EFDBB6A3-9760-4B41-9E31-6D5DD396E16C}"/>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0" y="5999582"/>
            <a:ext cx="12192000" cy="858417"/>
          </a:xfrm>
          <a:prstGeom prst="rect">
            <a:avLst/>
          </a:prstGeom>
        </p:spPr>
      </p:pic>
    </p:spTree>
    <p:extLst>
      <p:ext uri="{BB962C8B-B14F-4D97-AF65-F5344CB8AC3E}">
        <p14:creationId xmlns:p14="http://schemas.microsoft.com/office/powerpoint/2010/main" val="42946266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Photo Content">
    <p:spTree>
      <p:nvGrpSpPr>
        <p:cNvPr id="1" name=""/>
        <p:cNvGrpSpPr/>
        <p:nvPr/>
      </p:nvGrpSpPr>
      <p:grpSpPr>
        <a:xfrm>
          <a:off x="0" y="0"/>
          <a:ext cx="0" cy="0"/>
          <a:chOff x="0" y="0"/>
          <a:chExt cx="0" cy="0"/>
        </a:xfrm>
      </p:grpSpPr>
      <p:sp>
        <p:nvSpPr>
          <p:cNvPr id="10" name="Title 2">
            <a:extLst>
              <a:ext uri="{FF2B5EF4-FFF2-40B4-BE49-F238E27FC236}">
                <a16:creationId xmlns:a16="http://schemas.microsoft.com/office/drawing/2014/main" id="{3F45076F-4240-4B40-8CE4-637DD751A68B}"/>
              </a:ext>
            </a:extLst>
          </p:cNvPr>
          <p:cNvSpPr>
            <a:spLocks noGrp="1"/>
          </p:cNvSpPr>
          <p:nvPr>
            <p:ph type="title" hasCustomPrompt="1"/>
          </p:nvPr>
        </p:nvSpPr>
        <p:spPr>
          <a:xfrm>
            <a:off x="762000" y="715963"/>
            <a:ext cx="5334000" cy="1189038"/>
          </a:xfrm>
          <a:prstGeom prst="rect">
            <a:avLst/>
          </a:prstGeom>
        </p:spPr>
        <p:txBody>
          <a:bodyPr anchor="t">
            <a:normAutofit/>
          </a:bodyPr>
          <a:lstStyle>
            <a:lvl1pPr>
              <a:spcBef>
                <a:spcPts val="1000"/>
              </a:spcBef>
              <a:defRPr sz="4000" b="1">
                <a:solidFill>
                  <a:schemeClr val="accent2"/>
                </a:solidFill>
              </a:defRPr>
            </a:lvl1pPr>
          </a:lstStyle>
          <a:p>
            <a:r>
              <a:rPr lang="en-US" dirty="0"/>
              <a:t>Insert title here</a:t>
            </a:r>
          </a:p>
        </p:txBody>
      </p:sp>
      <p:sp>
        <p:nvSpPr>
          <p:cNvPr id="16" name="Text Placeholder 15">
            <a:extLst>
              <a:ext uri="{FF2B5EF4-FFF2-40B4-BE49-F238E27FC236}">
                <a16:creationId xmlns:a16="http://schemas.microsoft.com/office/drawing/2014/main" id="{8498B63D-F60C-4A9D-8D3E-0C7CD748FEDE}"/>
              </a:ext>
            </a:extLst>
          </p:cNvPr>
          <p:cNvSpPr>
            <a:spLocks noGrp="1"/>
          </p:cNvSpPr>
          <p:nvPr>
            <p:ph type="body" sz="quarter" idx="11" hasCustomPrompt="1"/>
          </p:nvPr>
        </p:nvSpPr>
        <p:spPr>
          <a:xfrm>
            <a:off x="762000" y="1905000"/>
            <a:ext cx="5334000" cy="3276600"/>
          </a:xfrm>
          <a:prstGeom prst="rect">
            <a:avLst/>
          </a:prstGeom>
        </p:spPr>
        <p:txBody>
          <a:bodyPr/>
          <a:lstStyle>
            <a:lvl1pPr marL="0" indent="0">
              <a:lnSpc>
                <a:spcPct val="100000"/>
              </a:lnSpc>
              <a:buNone/>
              <a:defRPr sz="1800" b="1"/>
            </a:lvl1pPr>
            <a:lvl2pPr marL="228600">
              <a:lnSpc>
                <a:spcPct val="100000"/>
              </a:lnSpc>
              <a:spcBef>
                <a:spcPts val="1000"/>
              </a:spcBef>
              <a:defRPr sz="1800"/>
            </a:lvl2pPr>
          </a:lstStyle>
          <a:p>
            <a:pPr lvl="0"/>
            <a:r>
              <a:rPr lang="en-US" dirty="0"/>
              <a:t>Insert subtitle here</a:t>
            </a:r>
          </a:p>
          <a:p>
            <a:pPr lvl="1"/>
            <a:r>
              <a:rPr lang="en-US" dirty="0"/>
              <a:t>Insert content here</a:t>
            </a:r>
          </a:p>
        </p:txBody>
      </p:sp>
      <p:sp>
        <p:nvSpPr>
          <p:cNvPr id="9" name="Picture Placeholder 13">
            <a:extLst>
              <a:ext uri="{FF2B5EF4-FFF2-40B4-BE49-F238E27FC236}">
                <a16:creationId xmlns:a16="http://schemas.microsoft.com/office/drawing/2014/main" id="{827A95C0-AE8D-46E1-9EF9-64504CBEF99E}"/>
              </a:ext>
            </a:extLst>
          </p:cNvPr>
          <p:cNvSpPr>
            <a:spLocks noGrp="1"/>
          </p:cNvSpPr>
          <p:nvPr>
            <p:ph type="pic" sz="quarter" idx="14"/>
          </p:nvPr>
        </p:nvSpPr>
        <p:spPr>
          <a:xfrm>
            <a:off x="6858000" y="715963"/>
            <a:ext cx="4572000" cy="2362200"/>
          </a:xfrm>
          <a:prstGeom prst="rect">
            <a:avLst/>
          </a:prstGeom>
          <a:solidFill>
            <a:schemeClr val="tx2"/>
          </a:solidFill>
        </p:spPr>
        <p:txBody>
          <a:bodyPr>
            <a:normAutofit/>
          </a:bodyPr>
          <a:lstStyle>
            <a:lvl1pPr algn="ctr">
              <a:buNone/>
              <a:defRPr sz="1600"/>
            </a:lvl1pPr>
          </a:lstStyle>
          <a:p>
            <a:r>
              <a:rPr lang="en-US"/>
              <a:t>Click icon to add picture</a:t>
            </a:r>
            <a:endParaRPr lang="en-US" dirty="0"/>
          </a:p>
        </p:txBody>
      </p:sp>
      <p:sp>
        <p:nvSpPr>
          <p:cNvPr id="8" name="Picture Placeholder 13">
            <a:extLst>
              <a:ext uri="{FF2B5EF4-FFF2-40B4-BE49-F238E27FC236}">
                <a16:creationId xmlns:a16="http://schemas.microsoft.com/office/drawing/2014/main" id="{89E410BA-B0FE-4F0E-8BE5-D33CC016635B}"/>
              </a:ext>
            </a:extLst>
          </p:cNvPr>
          <p:cNvSpPr>
            <a:spLocks noGrp="1"/>
          </p:cNvSpPr>
          <p:nvPr>
            <p:ph type="pic" sz="quarter" idx="13"/>
          </p:nvPr>
        </p:nvSpPr>
        <p:spPr>
          <a:xfrm>
            <a:off x="6858000" y="3305541"/>
            <a:ext cx="4572000" cy="2362200"/>
          </a:xfrm>
          <a:prstGeom prst="rect">
            <a:avLst/>
          </a:prstGeom>
          <a:solidFill>
            <a:schemeClr val="tx2"/>
          </a:solidFill>
        </p:spPr>
        <p:txBody>
          <a:bodyPr>
            <a:normAutofit/>
          </a:bodyPr>
          <a:lstStyle>
            <a:lvl1pPr algn="ctr">
              <a:buNone/>
              <a:defRPr sz="1600"/>
            </a:lvl1pPr>
          </a:lstStyle>
          <a:p>
            <a:r>
              <a:rPr lang="en-US"/>
              <a:t>Click icon to add picture</a:t>
            </a:r>
            <a:endParaRPr lang="en-US" dirty="0"/>
          </a:p>
        </p:txBody>
      </p:sp>
      <p:pic>
        <p:nvPicPr>
          <p:cNvPr id="11" name="Picture Placeholder 5" descr="Red, blue grey white pattern background">
            <a:extLst>
              <a:ext uri="{FF2B5EF4-FFF2-40B4-BE49-F238E27FC236}">
                <a16:creationId xmlns:a16="http://schemas.microsoft.com/office/drawing/2014/main" id="{1014381E-E235-4624-9267-69EEEE9826F2}"/>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0" y="5980922"/>
            <a:ext cx="12192000" cy="877078"/>
          </a:xfrm>
          <a:prstGeom prst="rect">
            <a:avLst/>
          </a:prstGeom>
        </p:spPr>
      </p:pic>
    </p:spTree>
    <p:extLst>
      <p:ext uri="{BB962C8B-B14F-4D97-AF65-F5344CB8AC3E}">
        <p14:creationId xmlns:p14="http://schemas.microsoft.com/office/powerpoint/2010/main" val="1586680172"/>
      </p:ext>
    </p:extLst>
  </p:cSld>
  <p:clrMapOvr>
    <a:masterClrMapping/>
  </p:clrMapOvr>
  <p:extLst>
    <p:ext uri="{DCECCB84-F9BA-43D5-87BE-67443E8EF086}">
      <p15:sldGuideLst xmlns:p15="http://schemas.microsoft.com/office/powerpoint/2012/main">
        <p15:guide id="1" orient="horz" pos="3672" userDrawn="1">
          <p15:clr>
            <a:srgbClr val="FBAE40"/>
          </p15:clr>
        </p15:guide>
        <p15:guide id="2"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Right Pattern Content Gray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F87E8F-5716-4A71-B64F-EC5A742B45D2}"/>
              </a:ext>
            </a:extLst>
          </p:cNvPr>
          <p:cNvSpPr>
            <a:spLocks noGrp="1"/>
          </p:cNvSpPr>
          <p:nvPr>
            <p:ph type="title" hasCustomPrompt="1"/>
          </p:nvPr>
        </p:nvSpPr>
        <p:spPr>
          <a:xfrm>
            <a:off x="762000" y="715961"/>
            <a:ext cx="6477000" cy="1189038"/>
          </a:xfrm>
          <a:prstGeom prst="rect">
            <a:avLst/>
          </a:prstGeom>
        </p:spPr>
        <p:txBody>
          <a:bodyPr anchor="t">
            <a:noAutofit/>
          </a:bodyPr>
          <a:lstStyle>
            <a:lvl1pPr>
              <a:spcBef>
                <a:spcPts val="1000"/>
              </a:spcBef>
              <a:defRPr sz="4000" b="1">
                <a:solidFill>
                  <a:schemeClr val="accent3">
                    <a:lumMod val="75000"/>
                  </a:schemeClr>
                </a:solidFill>
              </a:defRPr>
            </a:lvl1pPr>
          </a:lstStyle>
          <a:p>
            <a:r>
              <a:rPr lang="en-US" dirty="0"/>
              <a:t>Insert title here</a:t>
            </a:r>
          </a:p>
        </p:txBody>
      </p:sp>
      <p:sp>
        <p:nvSpPr>
          <p:cNvPr id="12" name="Text Placeholder 15">
            <a:extLst>
              <a:ext uri="{FF2B5EF4-FFF2-40B4-BE49-F238E27FC236}">
                <a16:creationId xmlns:a16="http://schemas.microsoft.com/office/drawing/2014/main" id="{E8DBED36-2461-46D0-AF71-79E0064B3758}"/>
              </a:ext>
            </a:extLst>
          </p:cNvPr>
          <p:cNvSpPr>
            <a:spLocks noGrp="1"/>
          </p:cNvSpPr>
          <p:nvPr>
            <p:ph type="body" sz="quarter" idx="11" hasCustomPrompt="1"/>
          </p:nvPr>
        </p:nvSpPr>
        <p:spPr>
          <a:xfrm>
            <a:off x="762000" y="1905000"/>
            <a:ext cx="6477000" cy="3276600"/>
          </a:xfrm>
          <a:prstGeom prst="rect">
            <a:avLst/>
          </a:prstGeom>
        </p:spPr>
        <p:txBody>
          <a:bodyPr/>
          <a:lstStyle>
            <a:lvl1pPr marL="0" indent="0">
              <a:lnSpc>
                <a:spcPct val="100000"/>
              </a:lnSpc>
              <a:buNone/>
              <a:defRPr sz="1800" b="1">
                <a:solidFill>
                  <a:schemeClr val="bg1"/>
                </a:solidFill>
              </a:defRPr>
            </a:lvl1pPr>
            <a:lvl2pPr marL="228600">
              <a:lnSpc>
                <a:spcPct val="100000"/>
              </a:lnSpc>
              <a:spcBef>
                <a:spcPts val="1000"/>
              </a:spcBef>
              <a:defRPr sz="1800">
                <a:solidFill>
                  <a:schemeClr val="bg1"/>
                </a:solidFill>
              </a:defRPr>
            </a:lvl2pPr>
          </a:lstStyle>
          <a:p>
            <a:pPr lvl="0"/>
            <a:r>
              <a:rPr lang="en-US" dirty="0"/>
              <a:t>Insert subtitle here</a:t>
            </a:r>
          </a:p>
          <a:p>
            <a:pPr lvl="1"/>
            <a:r>
              <a:rPr lang="en-US" dirty="0"/>
              <a:t>Insert content here</a:t>
            </a:r>
          </a:p>
        </p:txBody>
      </p:sp>
      <p:pic>
        <p:nvPicPr>
          <p:cNvPr id="5" name="Picture Placeholder 6" descr="Red, blue grey white pattern background">
            <a:extLst>
              <a:ext uri="{FF2B5EF4-FFF2-40B4-BE49-F238E27FC236}">
                <a16:creationId xmlns:a16="http://schemas.microsoft.com/office/drawing/2014/main" id="{6696C96D-182E-490E-A117-B60FF1853675}"/>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7427166" y="0"/>
            <a:ext cx="4764834" cy="6858000"/>
          </a:xfrm>
          <a:prstGeom prst="rect">
            <a:avLst/>
          </a:prstGeom>
        </p:spPr>
      </p:pic>
    </p:spTree>
    <p:extLst>
      <p:ext uri="{BB962C8B-B14F-4D97-AF65-F5344CB8AC3E}">
        <p14:creationId xmlns:p14="http://schemas.microsoft.com/office/powerpoint/2010/main" val="39514284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2240" userDrawn="1">
          <p15:clr>
            <a:srgbClr val="5ACBF0"/>
          </p15:clr>
        </p15:guide>
        <p15:guide id="4" orient="horz" pos="2487" userDrawn="1">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clusion">
    <p:bg>
      <p:bgPr>
        <a:solidFill>
          <a:schemeClr val="accent1"/>
        </a:solidFill>
        <a:effectLst/>
      </p:bgPr>
    </p:bg>
    <p:spTree>
      <p:nvGrpSpPr>
        <p:cNvPr id="1" name=""/>
        <p:cNvGrpSpPr/>
        <p:nvPr/>
      </p:nvGrpSpPr>
      <p:grpSpPr>
        <a:xfrm>
          <a:off x="0" y="0"/>
          <a:ext cx="0" cy="0"/>
          <a:chOff x="0" y="0"/>
          <a:chExt cx="0" cy="0"/>
        </a:xfrm>
      </p:grpSpPr>
      <p:pic>
        <p:nvPicPr>
          <p:cNvPr id="8" name="Picture Placeholder 6" descr="Picture placeholder ">
            <a:extLst>
              <a:ext uri="{FF2B5EF4-FFF2-40B4-BE49-F238E27FC236}">
                <a16:creationId xmlns:a16="http://schemas.microsoft.com/office/drawing/2014/main" id="{21F9B252-B7D4-4DA8-92E8-8A98BFEF41BF}"/>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5" name="Title 1">
            <a:extLst>
              <a:ext uri="{FF2B5EF4-FFF2-40B4-BE49-F238E27FC236}">
                <a16:creationId xmlns:a16="http://schemas.microsoft.com/office/drawing/2014/main" id="{3D9303A2-B30A-054C-B809-053B909E125F}"/>
              </a:ext>
            </a:extLst>
          </p:cNvPr>
          <p:cNvSpPr>
            <a:spLocks noGrp="1"/>
          </p:cNvSpPr>
          <p:nvPr>
            <p:ph type="title" hasCustomPrompt="1"/>
          </p:nvPr>
        </p:nvSpPr>
        <p:spPr>
          <a:xfrm>
            <a:off x="1525301" y="1995467"/>
            <a:ext cx="9141397" cy="615553"/>
          </a:xfrm>
          <a:prstGeom prst="rect">
            <a:avLst/>
          </a:prstGeom>
          <a:noFill/>
        </p:spPr>
        <p:txBody>
          <a:bodyPr wrap="square" lIns="0" tIns="0" rIns="0" bIns="0" anchor="b" anchorCtr="0">
            <a:spAutoFit/>
          </a:bodyPr>
          <a:lstStyle>
            <a:lvl1pPr algn="ctr" defTabSz="932742" rtl="0" eaLnBrk="1" latinLnBrk="0" hangingPunct="1">
              <a:lnSpc>
                <a:spcPct val="100000"/>
              </a:lnSpc>
              <a:spcBef>
                <a:spcPct val="0"/>
              </a:spcBef>
              <a:buNone/>
              <a:defRPr lang="en-US" sz="4000" b="1" i="0" kern="1200" cap="none" spc="-50" baseline="0" dirty="0">
                <a:ln w="3175">
                  <a:noFill/>
                </a:ln>
                <a:solidFill>
                  <a:schemeClr val="tx1"/>
                </a:solidFill>
                <a:effectLst/>
                <a:latin typeface="+mj-lt"/>
                <a:ea typeface="+mn-ea"/>
                <a:cs typeface="Segoe UI" pitchFamily="34" charset="0"/>
              </a:defRPr>
            </a:lvl1pPr>
          </a:lstStyle>
          <a:p>
            <a:r>
              <a:rPr lang="en-US" dirty="0"/>
              <a:t>Insert title here</a:t>
            </a:r>
          </a:p>
        </p:txBody>
      </p:sp>
      <p:sp>
        <p:nvSpPr>
          <p:cNvPr id="6" name="Text Placeholder 4">
            <a:extLst>
              <a:ext uri="{FF2B5EF4-FFF2-40B4-BE49-F238E27FC236}">
                <a16:creationId xmlns:a16="http://schemas.microsoft.com/office/drawing/2014/main" id="{10F58DD1-3970-D84D-8040-EF33B0971D59}"/>
              </a:ext>
            </a:extLst>
          </p:cNvPr>
          <p:cNvSpPr>
            <a:spLocks noGrp="1"/>
          </p:cNvSpPr>
          <p:nvPr>
            <p:ph type="body" sz="quarter" idx="12" hasCustomPrompt="1"/>
          </p:nvPr>
        </p:nvSpPr>
        <p:spPr>
          <a:xfrm>
            <a:off x="2196307" y="3260705"/>
            <a:ext cx="7799387" cy="1534757"/>
          </a:xfrm>
          <a:prstGeom prst="rect">
            <a:avLst/>
          </a:prstGeom>
          <a:noFill/>
        </p:spPr>
        <p:txBody>
          <a:bodyPr wrap="square" lIns="0" tIns="0" rIns="0" bIns="0">
            <a:noAutofit/>
          </a:bodyPr>
          <a:lstStyle>
            <a:lvl1pPr marL="0" indent="0" algn="ctr">
              <a:lnSpc>
                <a:spcPct val="100000"/>
              </a:lnSpc>
              <a:spcBef>
                <a:spcPts val="0"/>
              </a:spcBef>
              <a:spcAft>
                <a:spcPts val="0"/>
              </a:spcAft>
              <a:buFont typeface="Arial" panose="020B0604020202020204" pitchFamily="34" charset="0"/>
              <a:buNone/>
              <a:defRPr lang="en-US" sz="1800" kern="1200" dirty="0">
                <a:solidFill>
                  <a:schemeClr val="tx1"/>
                </a:solidFill>
                <a:latin typeface="+mn-lt"/>
                <a:ea typeface="+mn-ea"/>
                <a:cs typeface="+mn-cs"/>
              </a:defRPr>
            </a:lvl1pPr>
          </a:lstStyle>
          <a:p>
            <a:pPr lvl="0"/>
            <a:r>
              <a:rPr lang="en-US" dirty="0"/>
              <a:t>Insert content here</a:t>
            </a:r>
          </a:p>
        </p:txBody>
      </p:sp>
    </p:spTree>
    <p:extLst>
      <p:ext uri="{BB962C8B-B14F-4D97-AF65-F5344CB8AC3E}">
        <p14:creationId xmlns:p14="http://schemas.microsoft.com/office/powerpoint/2010/main" val="41007116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2243" userDrawn="1">
          <p15:clr>
            <a:srgbClr val="5ACBF0"/>
          </p15:clr>
        </p15:guide>
        <p15:guide id="4" orient="horz" pos="2488" userDrawn="1">
          <p15:clr>
            <a:srgbClr val="5ACBF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29690444"/>
      </p:ext>
    </p:extLst>
  </p:cSld>
  <p:clrMap bg1="dk1" tx1="lt1" bg2="dk2" tx2="lt2" accent1="accent1" accent2="accent2" accent3="accent3" accent4="accent4" accent5="accent5" accent6="accent6" hlink="hlink" folHlink="folHlink"/>
  <p:sldLayoutIdLst>
    <p:sldLayoutId id="2147483689" r:id="rId1"/>
    <p:sldLayoutId id="2147483699" r:id="rId2"/>
    <p:sldLayoutId id="2147483700" r:id="rId3"/>
    <p:sldLayoutId id="2147483691" r:id="rId4"/>
    <p:sldLayoutId id="2147483701" r:id="rId5"/>
    <p:sldLayoutId id="2147483706" r:id="rId6"/>
    <p:sldLayoutId id="2147483702" r:id="rId7"/>
    <p:sldLayoutId id="2147483704" r:id="rId8"/>
    <p:sldLayoutId id="2147483703" r:id="rId9"/>
    <p:sldLayoutId id="2147483690" r:id="rId10"/>
    <p:sldLayoutId id="2147483708" r:id="rId11"/>
  </p:sldLayoutIdLst>
  <p:txStyles>
    <p:titleStyle>
      <a:lvl1pPr algn="l" defTabSz="914400" rtl="0" eaLnBrk="1" latinLnBrk="0" hangingPunct="1">
        <a:lnSpc>
          <a:spcPct val="90000"/>
        </a:lnSpc>
        <a:spcBef>
          <a:spcPct val="0"/>
        </a:spcBef>
        <a:buNone/>
        <a:defRPr sz="4400"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Rehab1410/IFN649---Assessment-2c.git" TargetMode="External"/><Relationship Id="rId2" Type="http://schemas.openxmlformats.org/officeDocument/2006/relationships/hyperlink" Target="https://github.com/Rehab1410/IFN649-Assessment-1-Practical-assignments.git" TargetMode="Externa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12.jp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D9C69E60-06BE-9631-5000-4A032A71F013}"/>
              </a:ext>
            </a:extLst>
          </p:cNvPr>
          <p:cNvCxnSpPr/>
          <p:nvPr/>
        </p:nvCxnSpPr>
        <p:spPr>
          <a:xfrm>
            <a:off x="4375928" y="0"/>
            <a:ext cx="0" cy="6858000"/>
          </a:xfrm>
          <a:prstGeom prst="line">
            <a:avLst/>
          </a:prstGeom>
          <a:ln w="57150"/>
        </p:spPr>
        <p:style>
          <a:lnRef idx="1">
            <a:schemeClr val="accent2"/>
          </a:lnRef>
          <a:fillRef idx="0">
            <a:schemeClr val="accent2"/>
          </a:fillRef>
          <a:effectRef idx="0">
            <a:schemeClr val="accent2"/>
          </a:effectRef>
          <a:fontRef idx="minor">
            <a:schemeClr val="tx1"/>
          </a:fontRef>
        </p:style>
      </p:cxnSp>
      <p:sp>
        <p:nvSpPr>
          <p:cNvPr id="8" name="Title 1">
            <a:extLst>
              <a:ext uri="{FF2B5EF4-FFF2-40B4-BE49-F238E27FC236}">
                <a16:creationId xmlns:a16="http://schemas.microsoft.com/office/drawing/2014/main" id="{8475ECB1-DDE7-25A5-66F2-28E08C600AF7}"/>
              </a:ext>
            </a:extLst>
          </p:cNvPr>
          <p:cNvSpPr txBox="1">
            <a:spLocks/>
          </p:cNvSpPr>
          <p:nvPr/>
        </p:nvSpPr>
        <p:spPr>
          <a:xfrm>
            <a:off x="4375928" y="2144486"/>
            <a:ext cx="7643028" cy="463550"/>
          </a:xfrm>
          <a:prstGeom prst="rect">
            <a:avLst/>
          </a:prstGeom>
        </p:spPr>
        <p:txBody>
          <a:bodyPr vert="horz" lIns="0" tIns="0" rIns="0" bIns="0" rtlCol="0" anchor="b" anchorCtr="0">
            <a:normAutofit/>
          </a:bodyPr>
          <a:lstStyle>
            <a:lvl1pPr algn="l" defTabSz="914400" rtl="0" eaLnBrk="1" latinLnBrk="0" hangingPunct="1">
              <a:lnSpc>
                <a:spcPct val="90000"/>
              </a:lnSpc>
              <a:spcBef>
                <a:spcPct val="0"/>
              </a:spcBef>
              <a:buNone/>
              <a:defRPr sz="4400" b="1" i="0" kern="1200" spc="50" baseline="0">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GB" sz="2400" dirty="0">
                <a:solidFill>
                  <a:schemeClr val="accent6">
                    <a:lumMod val="60000"/>
                    <a:lumOff val="40000"/>
                  </a:schemeClr>
                </a:solidFill>
              </a:rPr>
              <a:t>Assessment 2c:</a:t>
            </a:r>
            <a:endParaRPr lang="en-GB" sz="2400" dirty="0"/>
          </a:p>
        </p:txBody>
      </p:sp>
      <p:sp>
        <p:nvSpPr>
          <p:cNvPr id="9" name="Text Placeholder 2">
            <a:extLst>
              <a:ext uri="{FF2B5EF4-FFF2-40B4-BE49-F238E27FC236}">
                <a16:creationId xmlns:a16="http://schemas.microsoft.com/office/drawing/2014/main" id="{475E6C10-CFEA-75E1-D3B4-9B98871027EB}"/>
              </a:ext>
            </a:extLst>
          </p:cNvPr>
          <p:cNvSpPr txBox="1">
            <a:spLocks/>
          </p:cNvSpPr>
          <p:nvPr/>
        </p:nvSpPr>
        <p:spPr>
          <a:xfrm>
            <a:off x="5674185" y="5242558"/>
            <a:ext cx="5491570" cy="953337"/>
          </a:xfrm>
          <a:prstGeom prst="rect">
            <a:avLst/>
          </a:prstGeom>
        </p:spPr>
        <p:txBody>
          <a:bodyPr rtlCol="0"/>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GB" sz="2000" b="1" dirty="0">
                <a:latin typeface="+mj-lt"/>
              </a:rPr>
              <a:t>IFN649 Advanced Networks</a:t>
            </a:r>
            <a:endParaRPr lang="en-GB" sz="2000" b="1" dirty="0"/>
          </a:p>
          <a:p>
            <a:pPr algn="ctr" fontAlgn="auto">
              <a:spcAft>
                <a:spcPts val="0"/>
              </a:spcAft>
            </a:pPr>
            <a:r>
              <a:rPr lang="en-US" sz="2400" b="1" dirty="0"/>
              <a:t>Rehab Dahan</a:t>
            </a:r>
          </a:p>
          <a:p>
            <a:pPr algn="ctr" fontAlgn="auto">
              <a:spcAft>
                <a:spcPts val="0"/>
              </a:spcAft>
            </a:pPr>
            <a:r>
              <a:rPr lang="en-US" sz="2400" b="1" dirty="0"/>
              <a:t>N11387963</a:t>
            </a:r>
          </a:p>
        </p:txBody>
      </p:sp>
      <p:pic>
        <p:nvPicPr>
          <p:cNvPr id="10" name="صورة 3">
            <a:extLst>
              <a:ext uri="{FF2B5EF4-FFF2-40B4-BE49-F238E27FC236}">
                <a16:creationId xmlns:a16="http://schemas.microsoft.com/office/drawing/2014/main" id="{A8CB9794-5B13-13CF-1A80-CB28394387D0}"/>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558342" y="164975"/>
            <a:ext cx="2745974" cy="725779"/>
          </a:xfrm>
          <a:prstGeom prst="rect">
            <a:avLst/>
          </a:prstGeom>
          <a:noFill/>
        </p:spPr>
      </p:pic>
      <p:sp>
        <p:nvSpPr>
          <p:cNvPr id="11" name="Title 1">
            <a:extLst>
              <a:ext uri="{FF2B5EF4-FFF2-40B4-BE49-F238E27FC236}">
                <a16:creationId xmlns:a16="http://schemas.microsoft.com/office/drawing/2014/main" id="{AA62676A-A442-93FE-DF78-1C8CAF0F11A5}"/>
              </a:ext>
            </a:extLst>
          </p:cNvPr>
          <p:cNvSpPr txBox="1">
            <a:spLocks/>
          </p:cNvSpPr>
          <p:nvPr/>
        </p:nvSpPr>
        <p:spPr>
          <a:xfrm>
            <a:off x="5081405" y="3645019"/>
            <a:ext cx="6677129" cy="725779"/>
          </a:xfrm>
          <a:prstGeom prst="rect">
            <a:avLst/>
          </a:prstGeom>
        </p:spPr>
        <p:txBody>
          <a:bodyPr vert="horz" lIns="0" tIns="0" rIns="0" bIns="0" rtlCol="0" anchor="b" anchorCtr="0">
            <a:normAutofit fontScale="25000" lnSpcReduction="20000"/>
          </a:bodyPr>
          <a:lstStyle>
            <a:lvl1pPr algn="l" defTabSz="914400" rtl="0" eaLnBrk="1" latinLnBrk="0" hangingPunct="1">
              <a:lnSpc>
                <a:spcPct val="90000"/>
              </a:lnSpc>
              <a:spcBef>
                <a:spcPct val="0"/>
              </a:spcBef>
              <a:buNone/>
              <a:defRPr sz="4400" b="1" i="0" kern="1200" spc="50" baseline="0">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GB" sz="9600" dirty="0">
                <a:solidFill>
                  <a:schemeClr val="accent6">
                    <a:lumMod val="60000"/>
                    <a:lumOff val="40000"/>
                  </a:schemeClr>
                </a:solidFill>
              </a:rPr>
              <a:t>Project title: </a:t>
            </a:r>
            <a:r>
              <a:rPr lang="en-GB" sz="9600" dirty="0"/>
              <a:t>IoT Health Monitoring System</a:t>
            </a:r>
          </a:p>
          <a:p>
            <a:pPr algn="ctr"/>
            <a:endParaRPr lang="en-GB" sz="9600" dirty="0"/>
          </a:p>
          <a:p>
            <a:pPr algn="ctr"/>
            <a:r>
              <a:rPr lang="en-GB" sz="9600" dirty="0"/>
              <a:t> for Children with Febrile Convulsions</a:t>
            </a:r>
          </a:p>
          <a:p>
            <a:pPr algn="ctr"/>
            <a:endParaRPr lang="en-GB" sz="3200" dirty="0"/>
          </a:p>
        </p:txBody>
      </p:sp>
    </p:spTree>
    <p:extLst>
      <p:ext uri="{BB962C8B-B14F-4D97-AF65-F5344CB8AC3E}">
        <p14:creationId xmlns:p14="http://schemas.microsoft.com/office/powerpoint/2010/main" val="15432652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10">
            <a:extLst>
              <a:ext uri="{FF2B5EF4-FFF2-40B4-BE49-F238E27FC236}">
                <a16:creationId xmlns:a16="http://schemas.microsoft.com/office/drawing/2014/main" id="{127A9433-182C-247E-19DF-7CDF451B3233}"/>
              </a:ext>
            </a:extLst>
          </p:cNvPr>
          <p:cNvSpPr txBox="1">
            <a:spLocks noGrp="1"/>
          </p:cNvSpPr>
          <p:nvPr>
            <p:ph type="body" sz="quarter" idx="11"/>
          </p:nvPr>
        </p:nvSpPr>
        <p:spPr>
          <a:prstGeom prst="rect">
            <a:avLst/>
          </a:prstGeom>
        </p:spPr>
        <p:txBody>
          <a:bodyPr vert="horz" lIns="0" tIns="0" rIns="0" bIns="0" rtlCol="0">
            <a:noAutofit/>
          </a:bodyPr>
          <a:lstStyle>
            <a:defPPr rtl="0">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n-GB" sz="3200" b="1" dirty="0" err="1">
                <a:solidFill>
                  <a:schemeClr val="accent1">
                    <a:lumMod val="75000"/>
                  </a:schemeClr>
                </a:solidFill>
                <a:latin typeface="Calibri" panose="020F0502020204030204" pitchFamily="34" charset="0"/>
                <a:ea typeface="Calibri" panose="020F0502020204030204" pitchFamily="34" charset="0"/>
                <a:cs typeface="Calibri" panose="020F0502020204030204" pitchFamily="34" charset="0"/>
              </a:rPr>
              <a:t>Github</a:t>
            </a:r>
            <a:r>
              <a:rPr lang="en-GB" sz="3200" b="1" dirty="0">
                <a:solidFill>
                  <a:schemeClr val="accent1">
                    <a:lumMod val="75000"/>
                  </a:schemeClr>
                </a:solidFill>
                <a:latin typeface="Calibri" panose="020F0502020204030204" pitchFamily="34" charset="0"/>
                <a:ea typeface="Calibri" panose="020F0502020204030204" pitchFamily="34" charset="0"/>
                <a:cs typeface="Calibri" panose="020F0502020204030204" pitchFamily="34" charset="0"/>
              </a:rPr>
              <a:t> URL for source code:</a:t>
            </a:r>
          </a:p>
          <a:p>
            <a:pPr algn="just"/>
            <a:endParaRPr lang="en-GB" sz="3200" b="1" dirty="0">
              <a:solidFill>
                <a:schemeClr val="accent1">
                  <a:lumMod val="75000"/>
                </a:schemeClr>
              </a:solidFill>
              <a:latin typeface="Calibri" panose="020F0502020204030204" pitchFamily="34" charset="0"/>
              <a:ea typeface="Calibri" panose="020F0502020204030204" pitchFamily="34" charset="0"/>
              <a:cs typeface="Calibri" panose="020F0502020204030204" pitchFamily="34" charset="0"/>
              <a:hlinkClick r:id="rId2">
                <a:extLst>
                  <a:ext uri="{A12FA001-AC4F-418D-AE19-62706E023703}">
                    <ahyp:hlinkClr xmlns:ahyp="http://schemas.microsoft.com/office/drawing/2018/hyperlinkcolor" val="tx"/>
                  </a:ext>
                </a:extLst>
              </a:hlinkClick>
            </a:endParaRPr>
          </a:p>
          <a:p>
            <a:pPr algn="just"/>
            <a:r>
              <a:rPr lang="en-GB" sz="2000" b="1" dirty="0">
                <a:solidFill>
                  <a:schemeClr val="bg1"/>
                </a:solidFill>
                <a:latin typeface="Calibri" panose="020F0502020204030204" pitchFamily="34" charset="0"/>
                <a:ea typeface="Calibri" panose="020F0502020204030204" pitchFamily="34" charset="0"/>
                <a:cs typeface="Calibri" panose="020F0502020204030204" pitchFamily="34" charset="0"/>
                <a:hlinkClick r:id="rId3"/>
              </a:rPr>
              <a:t>https://github.com/Rehab1410/IFN649---Assessment-2c.git</a:t>
            </a:r>
            <a:endParaRPr lang="en-GB" sz="2000" b="1" dirty="0">
              <a:solidFill>
                <a:schemeClr val="bg1"/>
              </a:solidFill>
              <a:latin typeface="Calibri" panose="020F0502020204030204" pitchFamily="34" charset="0"/>
              <a:ea typeface="Calibri" panose="020F0502020204030204" pitchFamily="34" charset="0"/>
              <a:cs typeface="Calibri" panose="020F0502020204030204" pitchFamily="34" charset="0"/>
            </a:endParaRPr>
          </a:p>
          <a:p>
            <a:pPr algn="just"/>
            <a:endParaRPr lang="en-GB" sz="2000" b="1"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9082265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48FBE6B-DC67-4E64-80F4-CADE978D2FE3}"/>
              </a:ext>
            </a:extLst>
          </p:cNvPr>
          <p:cNvSpPr txBox="1">
            <a:spLocks/>
          </p:cNvSpPr>
          <p:nvPr/>
        </p:nvSpPr>
        <p:spPr>
          <a:xfrm>
            <a:off x="1926772" y="14291"/>
            <a:ext cx="3418114" cy="646332"/>
          </a:xfrm>
          <a:prstGeom prst="rect">
            <a:avLst/>
          </a:prstGeom>
        </p:spPr>
        <p:txBody>
          <a:bodyPr anchor="t">
            <a:noAutofit/>
          </a:bodyPr>
          <a:lstStyle>
            <a:lvl1pPr algn="l" defTabSz="914400" rtl="0" eaLnBrk="1" latinLnBrk="0" hangingPunct="1">
              <a:lnSpc>
                <a:spcPct val="90000"/>
              </a:lnSpc>
              <a:spcBef>
                <a:spcPts val="1000"/>
              </a:spcBef>
              <a:buNone/>
              <a:defRPr sz="4000" b="1" kern="1200">
                <a:solidFill>
                  <a:schemeClr val="accent2"/>
                </a:solidFill>
                <a:latin typeface="+mj-lt"/>
                <a:ea typeface="+mj-ea"/>
                <a:cs typeface="+mj-cs"/>
              </a:defRPr>
            </a:lvl1pPr>
          </a:lstStyle>
          <a:p>
            <a:pPr fontAlgn="auto">
              <a:spcAft>
                <a:spcPts val="0"/>
              </a:spcAft>
            </a:pPr>
            <a:r>
              <a:rPr lang="en-GB" sz="3200" dirty="0"/>
              <a:t>project overview</a:t>
            </a:r>
            <a:endParaRPr lang="en-US" sz="3200" dirty="0"/>
          </a:p>
        </p:txBody>
      </p:sp>
      <p:cxnSp>
        <p:nvCxnSpPr>
          <p:cNvPr id="3" name="Straight Connector 2">
            <a:extLst>
              <a:ext uri="{FF2B5EF4-FFF2-40B4-BE49-F238E27FC236}">
                <a16:creationId xmlns:a16="http://schemas.microsoft.com/office/drawing/2014/main" id="{1D0A3FB4-3395-7988-D96F-A1BB873EE3F5}"/>
              </a:ext>
            </a:extLst>
          </p:cNvPr>
          <p:cNvCxnSpPr/>
          <p:nvPr/>
        </p:nvCxnSpPr>
        <p:spPr>
          <a:xfrm>
            <a:off x="7405566" y="-11019"/>
            <a:ext cx="0" cy="6858000"/>
          </a:xfrm>
          <a:prstGeom prst="line">
            <a:avLst/>
          </a:prstGeom>
          <a:ln w="57150"/>
        </p:spPr>
        <p:style>
          <a:lnRef idx="1">
            <a:schemeClr val="accent2"/>
          </a:lnRef>
          <a:fillRef idx="0">
            <a:schemeClr val="accent2"/>
          </a:fillRef>
          <a:effectRef idx="0">
            <a:schemeClr val="accent2"/>
          </a:effectRef>
          <a:fontRef idx="minor">
            <a:schemeClr val="tx1"/>
          </a:fontRef>
        </p:style>
      </p:cxnSp>
      <p:sp>
        <p:nvSpPr>
          <p:cNvPr id="7" name="Text Placeholder 1">
            <a:extLst>
              <a:ext uri="{FF2B5EF4-FFF2-40B4-BE49-F238E27FC236}">
                <a16:creationId xmlns:a16="http://schemas.microsoft.com/office/drawing/2014/main" id="{7CBFFFC4-63A9-B394-AE55-06A41062C669}"/>
              </a:ext>
            </a:extLst>
          </p:cNvPr>
          <p:cNvSpPr>
            <a:spLocks noGrp="1"/>
          </p:cNvSpPr>
          <p:nvPr>
            <p:ph type="body" sz="quarter" idx="11"/>
          </p:nvPr>
        </p:nvSpPr>
        <p:spPr>
          <a:xfrm>
            <a:off x="63677" y="566052"/>
            <a:ext cx="7309227" cy="3276600"/>
          </a:xfrm>
        </p:spPr>
        <p:txBody>
          <a:bodyPr/>
          <a:lstStyle/>
          <a:p>
            <a:pPr marL="342900" indent="-342900" algn="just">
              <a:buFont typeface="Wingdings" panose="05000000000000000000" pitchFamily="2" charset="2"/>
              <a:buChar char="q"/>
            </a:pPr>
            <a:r>
              <a:rPr lang="en-GB" altLang="en-US" sz="2400" b="1" dirty="0">
                <a:solidFill>
                  <a:schemeClr val="accent2"/>
                </a:solidFill>
                <a:latin typeface="Calibri" panose="020F0502020204030204" pitchFamily="34" charset="0"/>
                <a:ea typeface="Calibri" panose="020F0502020204030204" pitchFamily="34" charset="0"/>
                <a:cs typeface="Calibri" panose="020F0502020204030204" pitchFamily="34" charset="0"/>
              </a:rPr>
              <a:t>What the Project Will Do:</a:t>
            </a:r>
          </a:p>
          <a:p>
            <a:pPr algn="just"/>
            <a:r>
              <a:rPr lang="en-GB" altLang="en-US" sz="1600" dirty="0">
                <a:latin typeface="Calibri" panose="020F0502020204030204" pitchFamily="34" charset="0"/>
                <a:ea typeface="Calibri" panose="020F0502020204030204" pitchFamily="34" charset="0"/>
                <a:cs typeface="Calibri" panose="020F0502020204030204" pitchFamily="34" charset="0"/>
              </a:rPr>
              <a:t>It is a new health monitoring system has been designed specially to help children who're prone to febrile seizures by using IoT technology  .It uniquely combines temperature, heart rate, and fall detection sensors in one device, providing real-time monitoring and alerting through CloudWatch dashboard. An audible alarm is triggered by use Buzzer if the child's temperature rises above a specified threshold </a:t>
            </a:r>
            <a:r>
              <a:rPr lang="en-GB" sz="1600" dirty="0">
                <a:latin typeface="Calibri" panose="020F0502020204030204" pitchFamily="34" charset="0"/>
                <a:ea typeface="Calibri" panose="020F0502020204030204" pitchFamily="34" charset="0"/>
                <a:cs typeface="Calibri" panose="020F0502020204030204" pitchFamily="34" charset="0"/>
              </a:rPr>
              <a:t>or if signs of loss of consciousness and convulsions are detected.</a:t>
            </a:r>
            <a:endParaRPr lang="en-GB" altLang="en-US" sz="1600" dirty="0">
              <a:latin typeface="Calibri" panose="020F0502020204030204" pitchFamily="34" charset="0"/>
              <a:ea typeface="Calibri" panose="020F0502020204030204" pitchFamily="34" charset="0"/>
              <a:cs typeface="Calibri" panose="020F0502020204030204" pitchFamily="34" charset="0"/>
            </a:endParaRPr>
          </a:p>
          <a:p>
            <a:pPr marL="342900" indent="-342900" algn="just">
              <a:buFont typeface="Wingdings" panose="05000000000000000000" pitchFamily="2" charset="2"/>
              <a:buChar char="q"/>
            </a:pPr>
            <a:r>
              <a:rPr lang="en-GB" altLang="en-US" sz="2400" dirty="0">
                <a:solidFill>
                  <a:schemeClr val="accent2"/>
                </a:solidFill>
                <a:latin typeface="Calibri" panose="020F0502020204030204" pitchFamily="34" charset="0"/>
                <a:ea typeface="Calibri" panose="020F0502020204030204" pitchFamily="34" charset="0"/>
                <a:cs typeface="Calibri" panose="020F0502020204030204" pitchFamily="34" charset="0"/>
              </a:rPr>
              <a:t>How will this be done?</a:t>
            </a:r>
          </a:p>
          <a:p>
            <a:pPr algn="just"/>
            <a:r>
              <a:rPr lang="en-GB" altLang="en-US" sz="1600" dirty="0">
                <a:latin typeface="Calibri" panose="020F0502020204030204" pitchFamily="34" charset="0"/>
                <a:ea typeface="Calibri" panose="020F0502020204030204" pitchFamily="34" charset="0"/>
                <a:cs typeface="Calibri" panose="020F0502020204030204" pitchFamily="34" charset="0"/>
              </a:rPr>
              <a:t>Data will be collected from sensors using a Teensy microcontroller that is linked to temperature sensor and heartbeat sensor and shock sensor well. The data will be sent over Bluetooth to a Raspberry Pi device which will prosses data such, as checking for any breaches in thresholds before forwarding the data to AWS IoT Core for long-term tracking  and trigger audible alarm if abnormal conditions are detected. The system will display real-time data on the dashboard for caregivers to monitor the child’s health status.</a:t>
            </a:r>
          </a:p>
          <a:p>
            <a:pPr marL="342900" indent="-342900" algn="just">
              <a:buFont typeface="Wingdings" panose="05000000000000000000" pitchFamily="2" charset="2"/>
              <a:buChar char="q"/>
            </a:pPr>
            <a:r>
              <a:rPr lang="en-GB" altLang="en-US" sz="2400" dirty="0">
                <a:solidFill>
                  <a:schemeClr val="accent2"/>
                </a:solidFill>
                <a:latin typeface="Calibri" panose="020F0502020204030204" pitchFamily="34" charset="0"/>
                <a:ea typeface="Calibri" panose="020F0502020204030204" pitchFamily="34" charset="0"/>
                <a:cs typeface="Calibri" panose="020F0502020204030204" pitchFamily="34" charset="0"/>
              </a:rPr>
              <a:t>Why It Is Important:</a:t>
            </a:r>
          </a:p>
          <a:p>
            <a:pPr algn="just"/>
            <a:r>
              <a:rPr lang="en-GB" altLang="en-US" sz="1600" dirty="0">
                <a:latin typeface="Calibri" panose="020F0502020204030204" pitchFamily="34" charset="0"/>
                <a:ea typeface="Calibri" panose="020F0502020204030204" pitchFamily="34" charset="0"/>
                <a:cs typeface="Calibri" panose="020F0502020204030204" pitchFamily="34" charset="0"/>
              </a:rPr>
              <a:t>This project introduces an innovative method to tackle a critical health issue by detecting and preventing febrile seizures in children early on. The integration of multiple sensors into a single system ensures comprehensive health monitoring, while the web-based dashboard allows caregivers to monitor real-time health data from anywhere, ensuring rapid intervention during health emergencies.</a:t>
            </a:r>
            <a:endParaRPr lang="en-GB" sz="2400" b="0" dirty="0"/>
          </a:p>
        </p:txBody>
      </p:sp>
    </p:spTree>
    <p:extLst>
      <p:ext uri="{BB962C8B-B14F-4D97-AF65-F5344CB8AC3E}">
        <p14:creationId xmlns:p14="http://schemas.microsoft.com/office/powerpoint/2010/main" val="32967883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48FBE6B-DC67-4E64-80F4-CADE978D2FE3}"/>
              </a:ext>
            </a:extLst>
          </p:cNvPr>
          <p:cNvSpPr>
            <a:spLocks noGrp="1"/>
          </p:cNvSpPr>
          <p:nvPr>
            <p:ph type="title"/>
          </p:nvPr>
        </p:nvSpPr>
        <p:spPr>
          <a:xfrm>
            <a:off x="632569" y="164302"/>
            <a:ext cx="11417917" cy="487333"/>
          </a:xfrm>
        </p:spPr>
        <p:txBody>
          <a:bodyPr/>
          <a:lstStyle/>
          <a:p>
            <a:r>
              <a:rPr lang="en-GB" sz="3200" dirty="0"/>
              <a:t>Tier 1 Design (Sensing Tier)</a:t>
            </a:r>
            <a:endParaRPr lang="en-US" sz="3200" dirty="0"/>
          </a:p>
        </p:txBody>
      </p:sp>
      <p:sp>
        <p:nvSpPr>
          <p:cNvPr id="2" name="Text Placeholder 1">
            <a:extLst>
              <a:ext uri="{FF2B5EF4-FFF2-40B4-BE49-F238E27FC236}">
                <a16:creationId xmlns:a16="http://schemas.microsoft.com/office/drawing/2014/main" id="{28242482-A09D-EDA2-7CBD-BD52B56C5B61}"/>
              </a:ext>
            </a:extLst>
          </p:cNvPr>
          <p:cNvSpPr>
            <a:spLocks noGrp="1" noChangeArrowheads="1"/>
          </p:cNvSpPr>
          <p:nvPr>
            <p:ph type="body" sz="quarter" idx="11"/>
          </p:nvPr>
        </p:nvSpPr>
        <p:spPr bwMode="auto">
          <a:xfrm>
            <a:off x="371313" y="640749"/>
            <a:ext cx="11417917" cy="54014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lvl="0" indent="-342900" algn="just" rtl="0">
              <a:buFont typeface="Arial" panose="020B0604020202020204" pitchFamily="34" charset="0"/>
              <a:buChar char="•"/>
              <a:tabLst>
                <a:tab pos="457200" algn="l"/>
              </a:tabLst>
            </a:pPr>
            <a:r>
              <a:rPr lang="en-GB" b="1" dirty="0">
                <a:effectLst/>
                <a:latin typeface="Calibri" panose="020F0502020204030204" pitchFamily="34" charset="0"/>
                <a:ea typeface="Calibri" panose="020F0502020204030204" pitchFamily="34" charset="0"/>
                <a:cs typeface="Times New Roman" panose="02020603050405020304" pitchFamily="18" charset="0"/>
              </a:rPr>
              <a:t>Sensors and actuator Used:</a:t>
            </a:r>
            <a:endParaRPr lang="en-GB"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gn="just">
              <a:buFont typeface="Wingdings" panose="05000000000000000000" pitchFamily="2" charset="2"/>
              <a:buChar char="Ø"/>
            </a:pPr>
            <a:r>
              <a:rPr lang="en-GB" dirty="0">
                <a:effectLst/>
                <a:latin typeface="Calibri" panose="020F0502020204030204" pitchFamily="34" charset="0"/>
                <a:ea typeface="Calibri" panose="020F0502020204030204" pitchFamily="34" charset="0"/>
                <a:cs typeface="Arial" panose="020B0604020202020204" pitchFamily="34" charset="0"/>
              </a:rPr>
              <a:t>Temperature Sensor (DS18B20): Monitors the child's body temperature and alerts are sent it exceeds 38°C. It </a:t>
            </a:r>
            <a:r>
              <a:rPr lang="en-GB" dirty="0">
                <a:latin typeface="Calibri" panose="020F0502020204030204" pitchFamily="34" charset="0"/>
                <a:ea typeface="Calibri" panose="020F0502020204030204" pitchFamily="34" charset="0"/>
                <a:cs typeface="Arial" panose="020B0604020202020204" pitchFamily="34" charset="0"/>
              </a:rPr>
              <a:t>connected to the Teensy on digital pin.</a:t>
            </a:r>
          </a:p>
          <a:p>
            <a:pPr marL="285750" indent="-285750" algn="just">
              <a:buFont typeface="Wingdings" panose="05000000000000000000" pitchFamily="2" charset="2"/>
              <a:buChar char="Ø"/>
            </a:pPr>
            <a:r>
              <a:rPr lang="en-GB" dirty="0">
                <a:latin typeface="Calibri" panose="020F0502020204030204" pitchFamily="34" charset="0"/>
                <a:ea typeface="Calibri" panose="020F0502020204030204" pitchFamily="34" charset="0"/>
                <a:cs typeface="Arial" panose="020B0604020202020204" pitchFamily="34" charset="0"/>
              </a:rPr>
              <a:t>Heartbeat Sensor (ARD2-2239): </a:t>
            </a:r>
            <a:r>
              <a:rPr lang="en-GB" dirty="0">
                <a:effectLst/>
                <a:latin typeface="Calibri" panose="020F0502020204030204" pitchFamily="34" charset="0"/>
                <a:ea typeface="Calibri" panose="020F0502020204030204" pitchFamily="34" charset="0"/>
                <a:cs typeface="Arial" panose="020B0604020202020204" pitchFamily="34" charset="0"/>
              </a:rPr>
              <a:t>Continuously monitors the child's heart rate. Alerts are sent if heart rate exceeds or drops below safe levels (60-120 BPM). It </a:t>
            </a:r>
            <a:r>
              <a:rPr lang="en-GB" dirty="0">
                <a:latin typeface="Calibri" panose="020F0502020204030204" pitchFamily="34" charset="0"/>
                <a:ea typeface="Calibri" panose="020F0502020204030204" pitchFamily="34" charset="0"/>
                <a:cs typeface="Calibri" panose="020F0502020204030204" pitchFamily="34" charset="0"/>
              </a:rPr>
              <a:t>connected to the Teensy is on </a:t>
            </a:r>
            <a:r>
              <a:rPr lang="en-GB" dirty="0" err="1">
                <a:latin typeface="Calibri" panose="020F0502020204030204" pitchFamily="34" charset="0"/>
                <a:ea typeface="Calibri" panose="020F0502020204030204" pitchFamily="34" charset="0"/>
                <a:cs typeface="Calibri" panose="020F0502020204030204" pitchFamily="34" charset="0"/>
              </a:rPr>
              <a:t>analog</a:t>
            </a:r>
            <a:r>
              <a:rPr lang="en-GB" dirty="0">
                <a:latin typeface="Calibri" panose="020F0502020204030204" pitchFamily="34" charset="0"/>
                <a:ea typeface="Calibri" panose="020F0502020204030204" pitchFamily="34" charset="0"/>
                <a:cs typeface="Calibri" panose="020F0502020204030204" pitchFamily="34" charset="0"/>
              </a:rPr>
              <a:t> pin A0.</a:t>
            </a:r>
            <a:endParaRPr lang="en-GB" dirty="0">
              <a:latin typeface="Calibri" panose="020F0502020204030204" pitchFamily="34" charset="0"/>
              <a:ea typeface="Calibri" panose="020F0502020204030204" pitchFamily="34" charset="0"/>
              <a:cs typeface="Arial" panose="020B0604020202020204" pitchFamily="34" charset="0"/>
            </a:endParaRPr>
          </a:p>
          <a:p>
            <a:pPr marL="285750" indent="-285750" algn="just">
              <a:buFont typeface="Wingdings" panose="05000000000000000000" pitchFamily="2" charset="2"/>
              <a:buChar char="Ø"/>
            </a:pPr>
            <a:r>
              <a:rPr lang="en-GB" dirty="0">
                <a:effectLst/>
                <a:latin typeface="Calibri" panose="020F0502020204030204" pitchFamily="34" charset="0"/>
                <a:ea typeface="Calibri" panose="020F0502020204030204" pitchFamily="34" charset="0"/>
                <a:cs typeface="Arial" panose="020B0604020202020204" pitchFamily="34" charset="0"/>
              </a:rPr>
              <a:t>Shock Sensor: Detects sudden movement or falls, indicating a possible convulsion or emergency. </a:t>
            </a:r>
            <a:r>
              <a:rPr lang="en-GB" dirty="0">
                <a:latin typeface="Calibri" panose="020F0502020204030204" pitchFamily="34" charset="0"/>
                <a:ea typeface="Calibri" panose="020F0502020204030204" pitchFamily="34" charset="0"/>
                <a:cs typeface="Arial" panose="020B0604020202020204" pitchFamily="34" charset="0"/>
              </a:rPr>
              <a:t>It connected to the Teensy on digital pin.</a:t>
            </a:r>
          </a:p>
          <a:p>
            <a:pPr marL="285750" indent="-285750" algn="just">
              <a:buFont typeface="Wingdings" panose="05000000000000000000" pitchFamily="2" charset="2"/>
              <a:buChar char="Ø"/>
            </a:pPr>
            <a:r>
              <a:rPr lang="en-GB" dirty="0">
                <a:latin typeface="Calibri" panose="020F0502020204030204" pitchFamily="34" charset="0"/>
                <a:ea typeface="Calibri" panose="020F0502020204030204" pitchFamily="34" charset="0"/>
                <a:cs typeface="Arial" panose="020B0604020202020204" pitchFamily="34" charset="0"/>
              </a:rPr>
              <a:t>actuator (Buzzer) to produce alerts, if the temperature exceeds 38°C, heart rate exceeds or drops below safe levels, or possible convulsion.</a:t>
            </a:r>
          </a:p>
          <a:p>
            <a:pPr marL="342900" lvl="0" indent="-342900" algn="just">
              <a:buFont typeface="Arial" panose="020B0604020202020204" pitchFamily="34" charset="0"/>
              <a:buChar char="•"/>
              <a:tabLst>
                <a:tab pos="457200" algn="l"/>
              </a:tabLst>
            </a:pPr>
            <a:r>
              <a:rPr lang="en-GB" b="1" dirty="0">
                <a:effectLst/>
                <a:latin typeface="Calibri" panose="020F0502020204030204" pitchFamily="34" charset="0"/>
                <a:ea typeface="Calibri" panose="020F0502020204030204" pitchFamily="34" charset="0"/>
                <a:cs typeface="Times New Roman" panose="02020603050405020304" pitchFamily="18" charset="0"/>
              </a:rPr>
              <a:t>Teensy Microcontroller: All sensors are connected to the Teensy, which doing:</a:t>
            </a:r>
            <a:endParaRPr lang="en-GB"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gn="just">
              <a:buFont typeface="Courier New" panose="02070309020205020404" pitchFamily="49" charset="0"/>
              <a:buChar char="o"/>
            </a:pPr>
            <a:r>
              <a:rPr lang="en-GB" dirty="0">
                <a:effectLst/>
                <a:latin typeface="Calibri" panose="020F0502020204030204" pitchFamily="34" charset="0"/>
                <a:ea typeface="Calibri" panose="020F0502020204030204" pitchFamily="34" charset="0"/>
                <a:cs typeface="Arial" panose="020B0604020202020204" pitchFamily="34" charset="0"/>
              </a:rPr>
              <a:t>Reading sensor data from all sensors.</a:t>
            </a:r>
          </a:p>
          <a:p>
            <a:pPr marL="285750" indent="-285750" algn="just">
              <a:buFont typeface="Courier New" panose="02070309020205020404" pitchFamily="49" charset="0"/>
              <a:buChar char="o"/>
            </a:pPr>
            <a:r>
              <a:rPr lang="en-GB" dirty="0">
                <a:effectLst/>
                <a:latin typeface="Calibri" panose="020F0502020204030204" pitchFamily="34" charset="0"/>
                <a:ea typeface="Calibri" panose="020F0502020204030204" pitchFamily="34" charset="0"/>
                <a:cs typeface="Arial" panose="020B0604020202020204" pitchFamily="34" charset="0"/>
              </a:rPr>
              <a:t>Sending sensors data to Raspberry Pi via Bluetooth.</a:t>
            </a:r>
          </a:p>
          <a:p>
            <a:pPr marL="285750" indent="-285750" algn="just">
              <a:buFont typeface="Courier New" panose="02070309020205020404" pitchFamily="49" charset="0"/>
              <a:buChar char="o"/>
            </a:pPr>
            <a:r>
              <a:rPr lang="en-GB" dirty="0">
                <a:effectLst/>
                <a:latin typeface="Calibri" panose="020F0502020204030204" pitchFamily="34" charset="0"/>
                <a:ea typeface="Calibri" panose="020F0502020204030204" pitchFamily="34" charset="0"/>
                <a:cs typeface="Arial" panose="020B0604020202020204" pitchFamily="34" charset="0"/>
              </a:rPr>
              <a:t>Receiving commands from Raspberry Pi to control the buzzer.</a:t>
            </a:r>
          </a:p>
          <a:p>
            <a:r>
              <a:rPr lang="en-GB" b="1" dirty="0">
                <a:effectLst/>
                <a:latin typeface="Calibri" panose="020F0502020204030204" pitchFamily="34" charset="0"/>
                <a:ea typeface="Calibri" panose="020F0502020204030204" pitchFamily="34" charset="0"/>
                <a:cs typeface="Arial" panose="020B0604020202020204" pitchFamily="34" charset="0"/>
              </a:rPr>
              <a:t>Implementation:</a:t>
            </a:r>
            <a:r>
              <a:rPr lang="ar-SA" b="1" dirty="0">
                <a:effectLst/>
                <a:latin typeface="Calibri" panose="020F0502020204030204" pitchFamily="34" charset="0"/>
                <a:ea typeface="Calibri" panose="020F0502020204030204" pitchFamily="34" charset="0"/>
                <a:cs typeface="Arial" panose="020B0604020202020204" pitchFamily="34" charset="0"/>
              </a:rPr>
              <a:t> </a:t>
            </a:r>
            <a:r>
              <a:rPr lang="en-GB" dirty="0">
                <a:effectLst/>
                <a:latin typeface="Calibri" panose="020F0502020204030204" pitchFamily="34" charset="0"/>
                <a:ea typeface="Calibri" panose="020F0502020204030204" pitchFamily="34" charset="0"/>
                <a:cs typeface="Arial" panose="020B0604020202020204" pitchFamily="34" charset="0"/>
              </a:rPr>
              <a:t>Data from sensors is read using the Teensy microcontroller, which collects and sends the sensor data over Bluetooth to the Raspberry Pi.</a:t>
            </a:r>
          </a:p>
        </p:txBody>
      </p:sp>
    </p:spTree>
    <p:extLst>
      <p:ext uri="{BB962C8B-B14F-4D97-AF65-F5344CB8AC3E}">
        <p14:creationId xmlns:p14="http://schemas.microsoft.com/office/powerpoint/2010/main" val="9156723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48FBE6B-DC67-4E64-80F4-CADE978D2FE3}"/>
              </a:ext>
            </a:extLst>
          </p:cNvPr>
          <p:cNvSpPr>
            <a:spLocks noGrp="1"/>
          </p:cNvSpPr>
          <p:nvPr>
            <p:ph type="title"/>
          </p:nvPr>
        </p:nvSpPr>
        <p:spPr>
          <a:xfrm>
            <a:off x="533401" y="218732"/>
            <a:ext cx="7217227" cy="487333"/>
          </a:xfrm>
        </p:spPr>
        <p:txBody>
          <a:bodyPr/>
          <a:lstStyle/>
          <a:p>
            <a:r>
              <a:rPr lang="en-GB" sz="3200" dirty="0"/>
              <a:t>Tier 2 Design (Edge Tier)</a:t>
            </a:r>
            <a:endParaRPr lang="en-US" sz="6000" dirty="0">
              <a:latin typeface="Calibri" panose="020F0502020204030204" pitchFamily="34" charset="0"/>
              <a:ea typeface="Calibri" panose="020F0502020204030204" pitchFamily="34" charset="0"/>
              <a:cs typeface="Calibri" panose="020F0502020204030204" pitchFamily="34" charset="0"/>
            </a:endParaRPr>
          </a:p>
        </p:txBody>
      </p:sp>
      <p:sp>
        <p:nvSpPr>
          <p:cNvPr id="2" name="Text Placeholder 1">
            <a:extLst>
              <a:ext uri="{FF2B5EF4-FFF2-40B4-BE49-F238E27FC236}">
                <a16:creationId xmlns:a16="http://schemas.microsoft.com/office/drawing/2014/main" id="{28242482-A09D-EDA2-7CBD-BD52B56C5B61}"/>
              </a:ext>
            </a:extLst>
          </p:cNvPr>
          <p:cNvSpPr>
            <a:spLocks noGrp="1" noChangeArrowheads="1"/>
          </p:cNvSpPr>
          <p:nvPr>
            <p:ph type="body" sz="quarter" idx="11"/>
          </p:nvPr>
        </p:nvSpPr>
        <p:spPr bwMode="auto">
          <a:xfrm>
            <a:off x="258835" y="833417"/>
            <a:ext cx="11674330" cy="51911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lvl="0" indent="-285750" algn="just" rtl="0">
              <a:buFont typeface="Arial" panose="020B0604020202020204" pitchFamily="34" charset="0"/>
              <a:buChar char="•"/>
              <a:tabLst>
                <a:tab pos="457200" algn="l"/>
              </a:tabLst>
            </a:pPr>
            <a:r>
              <a:rPr lang="en-GB" sz="2000" b="1" dirty="0">
                <a:effectLst/>
                <a:latin typeface="Calibri" panose="020F0502020204030204" pitchFamily="34" charset="0"/>
                <a:ea typeface="Calibri" panose="020F0502020204030204" pitchFamily="34" charset="0"/>
                <a:cs typeface="Times New Roman" panose="02020603050405020304" pitchFamily="18" charset="0"/>
              </a:rPr>
              <a:t>Bluetooth Communication: </a:t>
            </a:r>
            <a:r>
              <a:rPr lang="en-GB" sz="2000" dirty="0">
                <a:effectLst/>
                <a:latin typeface="Calibri" panose="020F0502020204030204" pitchFamily="34" charset="0"/>
                <a:ea typeface="Calibri" panose="020F0502020204030204" pitchFamily="34" charset="0"/>
                <a:cs typeface="Times New Roman" panose="02020603050405020304" pitchFamily="18" charset="0"/>
              </a:rPr>
              <a:t>Data is transmitted wirelessly from the Teensy to the Raspberry Pi using a Bluetooth module (HC-05).</a:t>
            </a:r>
          </a:p>
          <a:p>
            <a:pPr marL="285750" lvl="0" indent="-285750" algn="just" rtl="0">
              <a:buFont typeface="Arial" panose="020B0604020202020204" pitchFamily="34" charset="0"/>
              <a:buChar char="•"/>
              <a:tabLst>
                <a:tab pos="457200" algn="l"/>
              </a:tabLst>
            </a:pPr>
            <a:endParaRPr lang="en-GB" sz="4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rtl="0">
              <a:buFont typeface="Arial" panose="020B0604020202020204" pitchFamily="34" charset="0"/>
              <a:buChar char="•"/>
              <a:tabLst>
                <a:tab pos="457200" algn="l"/>
              </a:tabLst>
            </a:pPr>
            <a:r>
              <a:rPr lang="en-GB" sz="2000" b="1" dirty="0">
                <a:effectLst/>
                <a:latin typeface="Calibri" panose="020F0502020204030204" pitchFamily="34" charset="0"/>
                <a:ea typeface="Calibri" panose="020F0502020204030204" pitchFamily="34" charset="0"/>
                <a:cs typeface="Times New Roman" panose="02020603050405020304" pitchFamily="18" charset="0"/>
              </a:rPr>
              <a:t>Data Preprocessing:  </a:t>
            </a:r>
            <a:r>
              <a:rPr lang="en-GB" sz="2000" dirty="0">
                <a:effectLst/>
                <a:latin typeface="Calibri" panose="020F0502020204030204" pitchFamily="34" charset="0"/>
                <a:ea typeface="Calibri" panose="020F0502020204030204" pitchFamily="34" charset="0"/>
                <a:cs typeface="Times New Roman" panose="02020603050405020304" pitchFamily="18" charset="0"/>
              </a:rPr>
              <a:t>The Raspberry Pi acts as the central processing unit and does the following:</a:t>
            </a:r>
          </a:p>
          <a:p>
            <a:pPr marL="285750" lvl="0" indent="-285750" algn="just" rtl="0">
              <a:buFont typeface="Wingdings" panose="05000000000000000000" pitchFamily="2" charset="2"/>
              <a:buChar char="Ø"/>
              <a:tabLst>
                <a:tab pos="457200" algn="l"/>
              </a:tabLst>
            </a:pPr>
            <a:r>
              <a:rPr lang="en-GB" sz="2000" dirty="0">
                <a:effectLst/>
                <a:latin typeface="Calibri" panose="020F0502020204030204" pitchFamily="34" charset="0"/>
                <a:ea typeface="Calibri" panose="020F0502020204030204" pitchFamily="34" charset="0"/>
                <a:cs typeface="Times New Roman" panose="02020603050405020304" pitchFamily="18" charset="0"/>
              </a:rPr>
              <a:t>Receive data via Bluetooth from Teensy.</a:t>
            </a:r>
          </a:p>
          <a:p>
            <a:pPr marL="285750" lvl="0" indent="-285750" algn="just" rtl="0">
              <a:buFont typeface="Wingdings" panose="05000000000000000000" pitchFamily="2" charset="2"/>
              <a:buChar char="Ø"/>
              <a:tabLst>
                <a:tab pos="457200" algn="l"/>
              </a:tabLst>
            </a:pPr>
            <a:r>
              <a:rPr lang="en-GB" sz="2000" dirty="0">
                <a:effectLst/>
                <a:latin typeface="Calibri" panose="020F0502020204030204" pitchFamily="34" charset="0"/>
                <a:ea typeface="Calibri" panose="020F0502020204030204" pitchFamily="34" charset="0"/>
                <a:cs typeface="Times New Roman" panose="02020603050405020304" pitchFamily="18" charset="0"/>
              </a:rPr>
              <a:t>The Raspberry Pi checks for any threshold breaches (e.g., high temperature, abnormal heart rate, or shock).</a:t>
            </a:r>
          </a:p>
          <a:p>
            <a:pPr marL="285750" lvl="0" indent="-285750" algn="just" rtl="0">
              <a:buFont typeface="Wingdings" panose="05000000000000000000" pitchFamily="2" charset="2"/>
              <a:buChar char="Ø"/>
              <a:tabLst>
                <a:tab pos="457200" algn="l"/>
              </a:tabLst>
            </a:pPr>
            <a:r>
              <a:rPr lang="en-GB" sz="2000" dirty="0">
                <a:effectLst/>
                <a:latin typeface="Calibri" panose="020F0502020204030204" pitchFamily="34" charset="0"/>
                <a:ea typeface="Calibri" panose="020F0502020204030204" pitchFamily="34" charset="0"/>
                <a:cs typeface="Times New Roman" panose="02020603050405020304" pitchFamily="18" charset="0"/>
              </a:rPr>
              <a:t>Log data to a CSV file.</a:t>
            </a:r>
          </a:p>
          <a:p>
            <a:pPr marL="285750" lvl="0" indent="-285750" algn="just" rtl="0">
              <a:buFont typeface="Wingdings" panose="05000000000000000000" pitchFamily="2" charset="2"/>
              <a:buChar char="Ø"/>
              <a:tabLst>
                <a:tab pos="457200" algn="l"/>
              </a:tabLst>
            </a:pPr>
            <a:r>
              <a:rPr lang="en-GB" sz="2000" dirty="0">
                <a:effectLst/>
                <a:latin typeface="Calibri" panose="020F0502020204030204" pitchFamily="34" charset="0"/>
                <a:ea typeface="Calibri" panose="020F0502020204030204" pitchFamily="34" charset="0"/>
                <a:cs typeface="Times New Roman" panose="02020603050405020304" pitchFamily="18" charset="0"/>
              </a:rPr>
              <a:t>Publish sensor data to an AWS MQTT broker.</a:t>
            </a:r>
          </a:p>
          <a:p>
            <a:pPr marL="285750" lvl="0" indent="-285750" algn="just" rtl="0">
              <a:buFont typeface="Wingdings" panose="05000000000000000000" pitchFamily="2" charset="2"/>
              <a:buChar char="Ø"/>
              <a:tabLst>
                <a:tab pos="457200" algn="l"/>
              </a:tabLst>
            </a:pPr>
            <a:r>
              <a:rPr lang="en-GB" sz="2000" dirty="0">
                <a:effectLst/>
                <a:latin typeface="Calibri" panose="020F0502020204030204" pitchFamily="34" charset="0"/>
                <a:ea typeface="Calibri" panose="020F0502020204030204" pitchFamily="34" charset="0"/>
                <a:cs typeface="Times New Roman" panose="02020603050405020304" pitchFamily="18" charset="0"/>
              </a:rPr>
              <a:t>Subscribe to an MQTT topic for  receiving control commands from the cloud.</a:t>
            </a:r>
          </a:p>
          <a:p>
            <a:pPr marL="285750" lvl="0" indent="-285750" algn="just" rtl="0">
              <a:buFont typeface="Wingdings" panose="05000000000000000000" pitchFamily="2" charset="2"/>
              <a:buChar char="Ø"/>
              <a:tabLst>
                <a:tab pos="457200" algn="l"/>
              </a:tabLst>
            </a:pPr>
            <a:r>
              <a:rPr lang="en-GB" sz="2000" dirty="0">
                <a:effectLst/>
                <a:latin typeface="Calibri" panose="020F0502020204030204" pitchFamily="34" charset="0"/>
                <a:ea typeface="Calibri" panose="020F0502020204030204" pitchFamily="34" charset="0"/>
                <a:cs typeface="Times New Roman" panose="02020603050405020304" pitchFamily="18" charset="0"/>
              </a:rPr>
              <a:t>Send control commands (e.g., activating or deactivating the buzzer) to Teensy via Bluetooth based on received MQTT messages.</a:t>
            </a:r>
          </a:p>
          <a:p>
            <a:pPr marL="342900" lvl="0" indent="-342900" algn="just" rtl="0">
              <a:buFont typeface="Arial" panose="020B0604020202020204" pitchFamily="34" charset="0"/>
              <a:buChar char="•"/>
              <a:tabLst>
                <a:tab pos="457200" algn="l"/>
              </a:tabLst>
            </a:pPr>
            <a:endParaRPr lang="en-GB" sz="400" dirty="0">
              <a:effectLst/>
              <a:latin typeface="Calibri" panose="020F0502020204030204" pitchFamily="34" charset="0"/>
              <a:ea typeface="Calibri" panose="020F0502020204030204" pitchFamily="34" charset="0"/>
              <a:cs typeface="Times New Roman" panose="02020603050405020304" pitchFamily="18" charset="0"/>
            </a:endParaRPr>
          </a:p>
          <a:p>
            <a:pPr marL="342900" indent="-342900" algn="just">
              <a:buFont typeface="Arial" panose="020B0604020202020204" pitchFamily="34" charset="0"/>
              <a:buChar char="•"/>
              <a:tabLst>
                <a:tab pos="457200" algn="l"/>
              </a:tabLst>
            </a:pPr>
            <a:r>
              <a:rPr lang="en-GB" sz="2000" b="1" dirty="0">
                <a:effectLst/>
                <a:latin typeface="Calibri" panose="020F0502020204030204" pitchFamily="34" charset="0"/>
                <a:ea typeface="Calibri" panose="020F0502020204030204" pitchFamily="34" charset="0"/>
                <a:cs typeface="Times New Roman" panose="02020603050405020304" pitchFamily="18" charset="0"/>
              </a:rPr>
              <a:t>Alert System: </a:t>
            </a:r>
            <a:r>
              <a:rPr lang="en-GB" sz="2000" dirty="0">
                <a:effectLst/>
                <a:latin typeface="Calibri" panose="020F0502020204030204" pitchFamily="34" charset="0"/>
                <a:ea typeface="Calibri" panose="020F0502020204030204" pitchFamily="34" charset="0"/>
                <a:cs typeface="Times New Roman" panose="02020603050405020304" pitchFamily="18" charset="0"/>
              </a:rPr>
              <a:t>If any abnormal values are detected, the Raspberry Pi triggers an alert based on received MQTT messages and forwards the processed data to AWS IoT Core via MQTT.</a:t>
            </a:r>
          </a:p>
        </p:txBody>
      </p:sp>
    </p:spTree>
    <p:extLst>
      <p:ext uri="{BB962C8B-B14F-4D97-AF65-F5344CB8AC3E}">
        <p14:creationId xmlns:p14="http://schemas.microsoft.com/office/powerpoint/2010/main" val="648230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48FBE6B-DC67-4E64-80F4-CADE978D2FE3}"/>
              </a:ext>
            </a:extLst>
          </p:cNvPr>
          <p:cNvSpPr>
            <a:spLocks noGrp="1"/>
          </p:cNvSpPr>
          <p:nvPr>
            <p:ph type="title"/>
          </p:nvPr>
        </p:nvSpPr>
        <p:spPr>
          <a:xfrm>
            <a:off x="533401" y="218732"/>
            <a:ext cx="7217227" cy="487333"/>
          </a:xfrm>
        </p:spPr>
        <p:txBody>
          <a:bodyPr/>
          <a:lstStyle/>
          <a:p>
            <a:r>
              <a:rPr lang="en-GB" sz="3200" dirty="0"/>
              <a:t>Tier 3 Design (Cloud Tier)</a:t>
            </a:r>
            <a:endParaRPr lang="en-US" sz="6000" dirty="0">
              <a:latin typeface="Calibri" panose="020F0502020204030204" pitchFamily="34" charset="0"/>
              <a:ea typeface="Calibri" panose="020F0502020204030204" pitchFamily="34" charset="0"/>
              <a:cs typeface="Calibri" panose="020F0502020204030204" pitchFamily="34" charset="0"/>
            </a:endParaRPr>
          </a:p>
        </p:txBody>
      </p:sp>
      <p:sp>
        <p:nvSpPr>
          <p:cNvPr id="2" name="Text Placeholder 1">
            <a:extLst>
              <a:ext uri="{FF2B5EF4-FFF2-40B4-BE49-F238E27FC236}">
                <a16:creationId xmlns:a16="http://schemas.microsoft.com/office/drawing/2014/main" id="{28242482-A09D-EDA2-7CBD-BD52B56C5B61}"/>
              </a:ext>
            </a:extLst>
          </p:cNvPr>
          <p:cNvSpPr>
            <a:spLocks noGrp="1" noChangeArrowheads="1"/>
          </p:cNvSpPr>
          <p:nvPr>
            <p:ph type="body" sz="quarter" idx="11"/>
          </p:nvPr>
        </p:nvSpPr>
        <p:spPr bwMode="auto">
          <a:xfrm>
            <a:off x="223157" y="779557"/>
            <a:ext cx="11745685" cy="5298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lvl="0" indent="-285750" algn="just" rtl="0">
              <a:buFont typeface="Arial" panose="020B0604020202020204" pitchFamily="34" charset="0"/>
              <a:buChar char="•"/>
              <a:tabLst>
                <a:tab pos="457200" algn="l"/>
              </a:tabLst>
            </a:pPr>
            <a:r>
              <a:rPr lang="en-GB" sz="2000" b="1" dirty="0">
                <a:effectLst/>
                <a:latin typeface="Calibri" panose="020F0502020204030204" pitchFamily="34" charset="0"/>
                <a:ea typeface="Calibri" panose="020F0502020204030204" pitchFamily="34" charset="0"/>
                <a:cs typeface="Times New Roman" panose="02020603050405020304" pitchFamily="18" charset="0"/>
              </a:rPr>
              <a:t>Cloud Integration: </a:t>
            </a:r>
          </a:p>
          <a:p>
            <a:pPr marL="342900" lvl="0" indent="-342900" algn="just" rtl="0">
              <a:buFont typeface="Wingdings" panose="05000000000000000000" pitchFamily="2" charset="2"/>
              <a:buChar char="Ø"/>
              <a:tabLst>
                <a:tab pos="457200" algn="l"/>
              </a:tabLst>
            </a:pPr>
            <a:r>
              <a:rPr lang="en-GB" sz="2000" dirty="0">
                <a:effectLst/>
                <a:latin typeface="Calibri" panose="020F0502020204030204" pitchFamily="34" charset="0"/>
                <a:ea typeface="Calibri" panose="020F0502020204030204" pitchFamily="34" charset="0"/>
                <a:cs typeface="Times New Roman" panose="02020603050405020304" pitchFamily="18" charset="0"/>
              </a:rPr>
              <a:t>Data is sent from the Raspberry Pi to AWS IoT Core using MQTT for real-time monitoring and alerting.</a:t>
            </a:r>
          </a:p>
          <a:p>
            <a:pPr marL="342900" lvl="0" indent="-342900" algn="just" rtl="0">
              <a:buFont typeface="Wingdings" panose="05000000000000000000" pitchFamily="2" charset="2"/>
              <a:buChar char="Ø"/>
              <a:tabLst>
                <a:tab pos="457200" algn="l"/>
              </a:tabLst>
            </a:pPr>
            <a:r>
              <a:rPr lang="en-GB" sz="2000" dirty="0">
                <a:effectLst/>
                <a:latin typeface="Calibri" panose="020F0502020204030204" pitchFamily="34" charset="0"/>
                <a:ea typeface="Calibri" panose="020F0502020204030204" pitchFamily="34" charset="0"/>
                <a:cs typeface="Times New Roman" panose="02020603050405020304" pitchFamily="18" charset="0"/>
              </a:rPr>
              <a:t>AWS IoT Core enables seamless communication between IoT devices and cloud services for continuous monitoring.</a:t>
            </a:r>
            <a:endParaRPr lang="en-GB" sz="105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rtl="0">
              <a:buFont typeface="Wingdings" panose="05000000000000000000" pitchFamily="2" charset="2"/>
              <a:buChar char="Ø"/>
              <a:tabLst>
                <a:tab pos="457200" algn="l"/>
              </a:tabLst>
            </a:pPr>
            <a:r>
              <a:rPr lang="en-GB" sz="2000" dirty="0">
                <a:effectLst/>
                <a:latin typeface="Calibri" panose="020F0502020204030204" pitchFamily="34" charset="0"/>
                <a:ea typeface="Calibri" panose="020F0502020204030204" pitchFamily="34" charset="0"/>
                <a:cs typeface="Times New Roman" panose="02020603050405020304" pitchFamily="18" charset="0"/>
              </a:rPr>
              <a:t>downstream communication is used when AWS sends a command to activate the buzzer (via MQTT) when thresholds are breached, the Raspberry Pi processes that command and sends it to the Teensy through Bluetooth, ensuring instant notification of health abnormalities.</a:t>
            </a:r>
          </a:p>
          <a:p>
            <a:pPr marL="342900" lvl="0" indent="-342900" algn="just" rtl="0">
              <a:buFont typeface="Arial" panose="020B0604020202020204" pitchFamily="34" charset="0"/>
              <a:buChar char="•"/>
              <a:tabLst>
                <a:tab pos="457200" algn="l"/>
              </a:tabLst>
            </a:pPr>
            <a:r>
              <a:rPr lang="en-GB" sz="2000" b="1" dirty="0">
                <a:latin typeface="Calibri" panose="020F0502020204030204" pitchFamily="34" charset="0"/>
                <a:ea typeface="Calibri" panose="020F0502020204030204" pitchFamily="34" charset="0"/>
                <a:cs typeface="Times New Roman" panose="02020603050405020304" pitchFamily="18" charset="0"/>
              </a:rPr>
              <a:t>User Interface:</a:t>
            </a:r>
          </a:p>
          <a:p>
            <a:pPr marL="342900" lvl="0" indent="-342900" algn="just" rtl="0">
              <a:buFont typeface="Wingdings" panose="05000000000000000000" pitchFamily="2" charset="2"/>
              <a:buChar char="Ø"/>
              <a:tabLst>
                <a:tab pos="457200" algn="l"/>
              </a:tabLst>
            </a:pPr>
            <a:r>
              <a:rPr lang="en-GB" sz="2000" dirty="0">
                <a:latin typeface="Calibri" panose="020F0502020204030204" pitchFamily="34" charset="0"/>
                <a:ea typeface="Calibri" panose="020F0502020204030204" pitchFamily="34" charset="0"/>
                <a:cs typeface="Times New Roman" panose="02020603050405020304" pitchFamily="18" charset="0"/>
              </a:rPr>
              <a:t>Caregivers can monitor health data through CloudWatch dashboard, which provides real-time data visualization and alerts.</a:t>
            </a:r>
          </a:p>
          <a:p>
            <a:pPr marL="342900" lvl="0" indent="-342900" algn="just" rtl="0">
              <a:buFont typeface="Wingdings" panose="05000000000000000000" pitchFamily="2" charset="2"/>
              <a:buChar char="Ø"/>
              <a:tabLst>
                <a:tab pos="457200" algn="l"/>
              </a:tabLst>
            </a:pPr>
            <a:r>
              <a:rPr lang="en-GB" sz="2000" dirty="0">
                <a:latin typeface="Calibri" panose="020F0502020204030204" pitchFamily="34" charset="0"/>
                <a:ea typeface="Calibri" panose="020F0502020204030204" pitchFamily="34" charset="0"/>
                <a:cs typeface="Times New Roman" panose="02020603050405020304" pitchFamily="18" charset="0"/>
              </a:rPr>
              <a:t>The dashboard is hosted on AWS service (CloudWatch), allowing easy access from any device with a web browser.</a:t>
            </a:r>
          </a:p>
          <a:p>
            <a:pPr marL="342900" lvl="0" indent="-342900" algn="just" rtl="0">
              <a:buFont typeface="Wingdings" panose="05000000000000000000" pitchFamily="2" charset="2"/>
              <a:buChar char="Ø"/>
              <a:tabLst>
                <a:tab pos="457200" algn="l"/>
              </a:tabLst>
            </a:pPr>
            <a:r>
              <a:rPr lang="en-GB" sz="2000" dirty="0">
                <a:latin typeface="Calibri" panose="020F0502020204030204" pitchFamily="34" charset="0"/>
                <a:ea typeface="Calibri" panose="020F0502020204030204" pitchFamily="34" charset="0"/>
                <a:cs typeface="Times New Roman" panose="02020603050405020304" pitchFamily="18" charset="0"/>
              </a:rPr>
              <a:t>AWS IoT Core triggers alerts when thresholds are breached, and these alerts are displayed directly on the dashboard for immediate caregiver awareness.</a:t>
            </a:r>
          </a:p>
        </p:txBody>
      </p:sp>
    </p:spTree>
    <p:extLst>
      <p:ext uri="{BB962C8B-B14F-4D97-AF65-F5344CB8AC3E}">
        <p14:creationId xmlns:p14="http://schemas.microsoft.com/office/powerpoint/2010/main" val="2012834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48FBE6B-DC67-4E64-80F4-CADE978D2FE3}"/>
              </a:ext>
            </a:extLst>
          </p:cNvPr>
          <p:cNvSpPr>
            <a:spLocks noGrp="1"/>
          </p:cNvSpPr>
          <p:nvPr>
            <p:ph type="title"/>
          </p:nvPr>
        </p:nvSpPr>
        <p:spPr>
          <a:xfrm>
            <a:off x="533401" y="218732"/>
            <a:ext cx="7217227" cy="487333"/>
          </a:xfrm>
        </p:spPr>
        <p:txBody>
          <a:bodyPr/>
          <a:lstStyle/>
          <a:p>
            <a:r>
              <a:rPr lang="en-GB" sz="3200" dirty="0"/>
              <a:t>The project configuration</a:t>
            </a:r>
            <a:endParaRPr lang="en-US" sz="6000" dirty="0">
              <a:latin typeface="Calibri" panose="020F0502020204030204" pitchFamily="34" charset="0"/>
              <a:ea typeface="Calibri" panose="020F0502020204030204" pitchFamily="34" charset="0"/>
              <a:cs typeface="Calibri" panose="020F0502020204030204" pitchFamily="34" charset="0"/>
            </a:endParaRPr>
          </a:p>
        </p:txBody>
      </p:sp>
      <p:pic>
        <p:nvPicPr>
          <p:cNvPr id="8" name="Picture 7" descr="A baby doll with wires attached to a computer&#10;&#10;Description automatically generated">
            <a:extLst>
              <a:ext uri="{FF2B5EF4-FFF2-40B4-BE49-F238E27FC236}">
                <a16:creationId xmlns:a16="http://schemas.microsoft.com/office/drawing/2014/main" id="{F1C6472A-0A4E-1BA0-73A5-7787D24F2C98}"/>
              </a:ext>
            </a:extLst>
          </p:cNvPr>
          <p:cNvPicPr>
            <a:picLocks noChangeAspect="1"/>
          </p:cNvPicPr>
          <p:nvPr/>
        </p:nvPicPr>
        <p:blipFill>
          <a:blip r:embed="rId3"/>
          <a:srcRect l="28285"/>
          <a:stretch/>
        </p:blipFill>
        <p:spPr>
          <a:xfrm rot="5400000">
            <a:off x="2975428" y="1380921"/>
            <a:ext cx="6036620" cy="4739042"/>
          </a:xfrm>
          <a:prstGeom prst="rect">
            <a:avLst/>
          </a:prstGeom>
        </p:spPr>
      </p:pic>
      <p:sp>
        <p:nvSpPr>
          <p:cNvPr id="9" name="Rectangle: Rounded Corners 8">
            <a:extLst>
              <a:ext uri="{FF2B5EF4-FFF2-40B4-BE49-F238E27FC236}">
                <a16:creationId xmlns:a16="http://schemas.microsoft.com/office/drawing/2014/main" id="{4B0D67AC-1A95-B461-2693-7E1FF9612C79}"/>
              </a:ext>
            </a:extLst>
          </p:cNvPr>
          <p:cNvSpPr/>
          <p:nvPr/>
        </p:nvSpPr>
        <p:spPr>
          <a:xfrm>
            <a:off x="1379555" y="2644917"/>
            <a:ext cx="1805571" cy="587828"/>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GB" b="1" dirty="0">
                <a:solidFill>
                  <a:schemeClr val="bg1"/>
                </a:solidFill>
                <a:latin typeface="Calibri" panose="020F0502020204030204" pitchFamily="34" charset="0"/>
                <a:ea typeface="Calibri" panose="020F0502020204030204" pitchFamily="34" charset="0"/>
                <a:cs typeface="Calibri" panose="020F0502020204030204" pitchFamily="34" charset="0"/>
              </a:rPr>
              <a:t>Teensy microcontroller</a:t>
            </a:r>
          </a:p>
        </p:txBody>
      </p:sp>
      <p:sp>
        <p:nvSpPr>
          <p:cNvPr id="10" name="Rectangle: Rounded Corners 9">
            <a:extLst>
              <a:ext uri="{FF2B5EF4-FFF2-40B4-BE49-F238E27FC236}">
                <a16:creationId xmlns:a16="http://schemas.microsoft.com/office/drawing/2014/main" id="{B64D75D3-E3D9-22A5-6B3E-7069832DEAD8}"/>
              </a:ext>
            </a:extLst>
          </p:cNvPr>
          <p:cNvSpPr/>
          <p:nvPr/>
        </p:nvSpPr>
        <p:spPr>
          <a:xfrm>
            <a:off x="8954681" y="4406381"/>
            <a:ext cx="1611780" cy="555170"/>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GB" sz="1800" b="1" dirty="0">
                <a:solidFill>
                  <a:schemeClr val="bg1"/>
                </a:solidFill>
                <a:latin typeface="Calibri" panose="020F0502020204030204" pitchFamily="34" charset="0"/>
                <a:ea typeface="Calibri" panose="020F0502020204030204" pitchFamily="34" charset="0"/>
                <a:cs typeface="Calibri" panose="020F0502020204030204" pitchFamily="34" charset="0"/>
              </a:rPr>
              <a:t>Raspberry Pi + SD card</a:t>
            </a:r>
            <a:endParaRPr lang="en-GB" b="1"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11" name="Rectangle: Rounded Corners 10">
            <a:extLst>
              <a:ext uri="{FF2B5EF4-FFF2-40B4-BE49-F238E27FC236}">
                <a16:creationId xmlns:a16="http://schemas.microsoft.com/office/drawing/2014/main" id="{8205B83C-2938-31DE-BB58-E95A45DA6816}"/>
              </a:ext>
            </a:extLst>
          </p:cNvPr>
          <p:cNvSpPr/>
          <p:nvPr/>
        </p:nvSpPr>
        <p:spPr>
          <a:xfrm>
            <a:off x="1228431" y="1882916"/>
            <a:ext cx="2107818" cy="587828"/>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GB" b="1" dirty="0">
                <a:solidFill>
                  <a:schemeClr val="bg1"/>
                </a:solidFill>
                <a:latin typeface="Calibri" panose="020F0502020204030204" pitchFamily="34" charset="0"/>
                <a:ea typeface="Calibri" panose="020F0502020204030204" pitchFamily="34" charset="0"/>
                <a:cs typeface="Calibri" panose="020F0502020204030204" pitchFamily="34" charset="0"/>
              </a:rPr>
              <a:t>Bluetooth (HC-05)</a:t>
            </a:r>
            <a:endParaRPr lang="en-GB"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12" name="Rectangle: Rounded Corners 11">
            <a:extLst>
              <a:ext uri="{FF2B5EF4-FFF2-40B4-BE49-F238E27FC236}">
                <a16:creationId xmlns:a16="http://schemas.microsoft.com/office/drawing/2014/main" id="{37428D42-54EB-B0F8-0380-CB54B4744A1C}"/>
              </a:ext>
            </a:extLst>
          </p:cNvPr>
          <p:cNvSpPr/>
          <p:nvPr/>
        </p:nvSpPr>
        <p:spPr>
          <a:xfrm>
            <a:off x="1379554" y="3538170"/>
            <a:ext cx="1805571" cy="587828"/>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GB" sz="1800" b="1" dirty="0">
                <a:solidFill>
                  <a:schemeClr val="bg1"/>
                </a:solidFill>
                <a:latin typeface="Calibri" panose="020F0502020204030204" pitchFamily="34" charset="0"/>
                <a:ea typeface="Calibri" panose="020F0502020204030204" pitchFamily="34" charset="0"/>
                <a:cs typeface="Calibri" panose="020F0502020204030204" pitchFamily="34" charset="0"/>
              </a:rPr>
              <a:t>full breadboard</a:t>
            </a:r>
            <a:endParaRPr lang="en-GB"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13" name="Rectangle: Rounded Corners 12">
            <a:extLst>
              <a:ext uri="{FF2B5EF4-FFF2-40B4-BE49-F238E27FC236}">
                <a16:creationId xmlns:a16="http://schemas.microsoft.com/office/drawing/2014/main" id="{9ED3299A-3BA7-7BD5-A6A0-7502611B6938}"/>
              </a:ext>
            </a:extLst>
          </p:cNvPr>
          <p:cNvSpPr/>
          <p:nvPr/>
        </p:nvSpPr>
        <p:spPr>
          <a:xfrm>
            <a:off x="1698594" y="4375490"/>
            <a:ext cx="1167493" cy="487333"/>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2000" b="1" dirty="0">
                <a:solidFill>
                  <a:schemeClr val="bg1"/>
                </a:solidFill>
                <a:latin typeface="Calibri" panose="020F0502020204030204" pitchFamily="34" charset="0"/>
                <a:ea typeface="Calibri" panose="020F0502020204030204" pitchFamily="34" charset="0"/>
                <a:cs typeface="Calibri" panose="020F0502020204030204" pitchFamily="34" charset="0"/>
              </a:rPr>
              <a:t>Buzzer</a:t>
            </a:r>
            <a:endParaRPr lang="en-GB" sz="2000" b="1"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cxnSp>
        <p:nvCxnSpPr>
          <p:cNvPr id="14" name="Straight Arrow Connector 13">
            <a:extLst>
              <a:ext uri="{FF2B5EF4-FFF2-40B4-BE49-F238E27FC236}">
                <a16:creationId xmlns:a16="http://schemas.microsoft.com/office/drawing/2014/main" id="{CCD6C8C4-E604-C31C-A429-8310AD160EAF}"/>
              </a:ext>
            </a:extLst>
          </p:cNvPr>
          <p:cNvCxnSpPr>
            <a:cxnSpLocks/>
            <a:stCxn id="11" idx="3"/>
          </p:cNvCxnSpPr>
          <p:nvPr/>
        </p:nvCxnSpPr>
        <p:spPr>
          <a:xfrm flipV="1">
            <a:off x="3336249" y="1940702"/>
            <a:ext cx="1420808" cy="236128"/>
          </a:xfrm>
          <a:prstGeom prst="straightConnector1">
            <a:avLst/>
          </a:prstGeom>
          <a:ln w="19050"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17" name="Straight Arrow Connector 16">
            <a:extLst>
              <a:ext uri="{FF2B5EF4-FFF2-40B4-BE49-F238E27FC236}">
                <a16:creationId xmlns:a16="http://schemas.microsoft.com/office/drawing/2014/main" id="{2C948E33-91DC-7218-6EE5-17B0EB409875}"/>
              </a:ext>
            </a:extLst>
          </p:cNvPr>
          <p:cNvCxnSpPr>
            <a:cxnSpLocks/>
            <a:stCxn id="9" idx="3"/>
          </p:cNvCxnSpPr>
          <p:nvPr/>
        </p:nvCxnSpPr>
        <p:spPr>
          <a:xfrm flipV="1">
            <a:off x="3185126" y="2528530"/>
            <a:ext cx="1495731" cy="410301"/>
          </a:xfrm>
          <a:prstGeom prst="straightConnector1">
            <a:avLst/>
          </a:prstGeom>
          <a:ln w="19050"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22" name="Straight Arrow Connector 21">
            <a:extLst>
              <a:ext uri="{FF2B5EF4-FFF2-40B4-BE49-F238E27FC236}">
                <a16:creationId xmlns:a16="http://schemas.microsoft.com/office/drawing/2014/main" id="{A544BA87-1B3A-EAC4-29DD-D7675AF262DE}"/>
              </a:ext>
            </a:extLst>
          </p:cNvPr>
          <p:cNvCxnSpPr>
            <a:cxnSpLocks/>
            <a:stCxn id="12" idx="3"/>
          </p:cNvCxnSpPr>
          <p:nvPr/>
        </p:nvCxnSpPr>
        <p:spPr>
          <a:xfrm flipV="1">
            <a:off x="3185125" y="3232745"/>
            <a:ext cx="956889" cy="599339"/>
          </a:xfrm>
          <a:prstGeom prst="straightConnector1">
            <a:avLst/>
          </a:prstGeom>
          <a:ln w="19050"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25" name="Straight Arrow Connector 24">
            <a:extLst>
              <a:ext uri="{FF2B5EF4-FFF2-40B4-BE49-F238E27FC236}">
                <a16:creationId xmlns:a16="http://schemas.microsoft.com/office/drawing/2014/main" id="{5BA1E395-7C73-84A1-F3EB-D61528D56AAE}"/>
              </a:ext>
            </a:extLst>
          </p:cNvPr>
          <p:cNvCxnSpPr>
            <a:cxnSpLocks/>
            <a:stCxn id="13" idx="3"/>
          </p:cNvCxnSpPr>
          <p:nvPr/>
        </p:nvCxnSpPr>
        <p:spPr>
          <a:xfrm flipV="1">
            <a:off x="2866087" y="3113004"/>
            <a:ext cx="1988942" cy="1506153"/>
          </a:xfrm>
          <a:prstGeom prst="straightConnector1">
            <a:avLst/>
          </a:prstGeom>
          <a:ln w="19050"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29" name="Straight Arrow Connector 28">
            <a:extLst>
              <a:ext uri="{FF2B5EF4-FFF2-40B4-BE49-F238E27FC236}">
                <a16:creationId xmlns:a16="http://schemas.microsoft.com/office/drawing/2014/main" id="{7E9D201D-03CF-9640-2571-54C6BF927B4D}"/>
              </a:ext>
            </a:extLst>
          </p:cNvPr>
          <p:cNvCxnSpPr>
            <a:cxnSpLocks/>
            <a:stCxn id="10" idx="1"/>
          </p:cNvCxnSpPr>
          <p:nvPr/>
        </p:nvCxnSpPr>
        <p:spPr>
          <a:xfrm flipH="1">
            <a:off x="7249886" y="4683966"/>
            <a:ext cx="1704795" cy="570505"/>
          </a:xfrm>
          <a:prstGeom prst="straightConnector1">
            <a:avLst/>
          </a:prstGeom>
          <a:ln w="19050"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32" name="Rectangle: Rounded Corners 31">
            <a:extLst>
              <a:ext uri="{FF2B5EF4-FFF2-40B4-BE49-F238E27FC236}">
                <a16:creationId xmlns:a16="http://schemas.microsoft.com/office/drawing/2014/main" id="{F108554B-7E45-7F00-B72C-9C84DAC7676F}"/>
              </a:ext>
            </a:extLst>
          </p:cNvPr>
          <p:cNvSpPr/>
          <p:nvPr/>
        </p:nvSpPr>
        <p:spPr>
          <a:xfrm>
            <a:off x="8744325" y="1940702"/>
            <a:ext cx="3208187" cy="555170"/>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GB" b="1" dirty="0">
                <a:solidFill>
                  <a:schemeClr val="bg1"/>
                </a:solidFill>
                <a:latin typeface="Calibri" panose="020F0502020204030204" pitchFamily="34" charset="0"/>
                <a:ea typeface="Calibri" panose="020F0502020204030204" pitchFamily="34" charset="0"/>
                <a:cs typeface="Calibri" panose="020F0502020204030204" pitchFamily="34" charset="0"/>
              </a:rPr>
              <a:t>Temperature Sensor (DS18B20)</a:t>
            </a:r>
          </a:p>
        </p:txBody>
      </p:sp>
      <p:sp>
        <p:nvSpPr>
          <p:cNvPr id="33" name="Rectangle: Rounded Corners 32">
            <a:extLst>
              <a:ext uri="{FF2B5EF4-FFF2-40B4-BE49-F238E27FC236}">
                <a16:creationId xmlns:a16="http://schemas.microsoft.com/office/drawing/2014/main" id="{5163D460-0E73-2B9A-350E-2C979B85F45A}"/>
              </a:ext>
            </a:extLst>
          </p:cNvPr>
          <p:cNvSpPr/>
          <p:nvPr/>
        </p:nvSpPr>
        <p:spPr>
          <a:xfrm>
            <a:off x="8824683" y="3558291"/>
            <a:ext cx="3208187" cy="555170"/>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GB" b="1" dirty="0">
                <a:solidFill>
                  <a:schemeClr val="bg1"/>
                </a:solidFill>
                <a:latin typeface="Calibri" panose="020F0502020204030204" pitchFamily="34" charset="0"/>
                <a:ea typeface="Calibri" panose="020F0502020204030204" pitchFamily="34" charset="0"/>
                <a:cs typeface="Calibri" panose="020F0502020204030204" pitchFamily="34" charset="0"/>
              </a:rPr>
              <a:t>Heartbeat Sensor (ARD2-2239)</a:t>
            </a:r>
          </a:p>
        </p:txBody>
      </p:sp>
      <p:sp>
        <p:nvSpPr>
          <p:cNvPr id="34" name="Rectangle: Rounded Corners 33">
            <a:extLst>
              <a:ext uri="{FF2B5EF4-FFF2-40B4-BE49-F238E27FC236}">
                <a16:creationId xmlns:a16="http://schemas.microsoft.com/office/drawing/2014/main" id="{006B5625-C1D2-CAB9-EB7A-C00135859B8A}"/>
              </a:ext>
            </a:extLst>
          </p:cNvPr>
          <p:cNvSpPr/>
          <p:nvPr/>
        </p:nvSpPr>
        <p:spPr>
          <a:xfrm>
            <a:off x="8981957" y="2788792"/>
            <a:ext cx="1611780" cy="555170"/>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GB" b="1" dirty="0">
                <a:effectLst/>
                <a:latin typeface="Calibri" panose="020F0502020204030204" pitchFamily="34" charset="0"/>
                <a:ea typeface="Calibri" panose="020F0502020204030204" pitchFamily="34" charset="0"/>
                <a:cs typeface="Arial" panose="020B0604020202020204" pitchFamily="34" charset="0"/>
              </a:rPr>
              <a:t>Shock </a:t>
            </a:r>
            <a:r>
              <a:rPr lang="en-GB" b="1" dirty="0">
                <a:solidFill>
                  <a:schemeClr val="bg1"/>
                </a:solidFill>
                <a:latin typeface="Calibri" panose="020F0502020204030204" pitchFamily="34" charset="0"/>
                <a:ea typeface="Calibri" panose="020F0502020204030204" pitchFamily="34" charset="0"/>
                <a:cs typeface="Calibri" panose="020F0502020204030204" pitchFamily="34" charset="0"/>
              </a:rPr>
              <a:t>Sensor</a:t>
            </a:r>
          </a:p>
        </p:txBody>
      </p:sp>
      <p:cxnSp>
        <p:nvCxnSpPr>
          <p:cNvPr id="36" name="Straight Arrow Connector 35">
            <a:extLst>
              <a:ext uri="{FF2B5EF4-FFF2-40B4-BE49-F238E27FC236}">
                <a16:creationId xmlns:a16="http://schemas.microsoft.com/office/drawing/2014/main" id="{5CC08731-B07F-C087-8ABE-090FDA14518C}"/>
              </a:ext>
            </a:extLst>
          </p:cNvPr>
          <p:cNvCxnSpPr>
            <a:cxnSpLocks/>
          </p:cNvCxnSpPr>
          <p:nvPr/>
        </p:nvCxnSpPr>
        <p:spPr>
          <a:xfrm flipH="1" flipV="1">
            <a:off x="7620000" y="3113004"/>
            <a:ext cx="1204683" cy="522825"/>
          </a:xfrm>
          <a:prstGeom prst="straightConnector1">
            <a:avLst/>
          </a:prstGeom>
          <a:ln w="19050"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48" name="Straight Arrow Connector 47">
            <a:extLst>
              <a:ext uri="{FF2B5EF4-FFF2-40B4-BE49-F238E27FC236}">
                <a16:creationId xmlns:a16="http://schemas.microsoft.com/office/drawing/2014/main" id="{93D73FB8-E3F9-7356-D0F1-CAB5D27A43CD}"/>
              </a:ext>
            </a:extLst>
          </p:cNvPr>
          <p:cNvCxnSpPr>
            <a:cxnSpLocks/>
          </p:cNvCxnSpPr>
          <p:nvPr/>
        </p:nvCxnSpPr>
        <p:spPr>
          <a:xfrm flipH="1" flipV="1">
            <a:off x="6749143" y="2622684"/>
            <a:ext cx="2232814" cy="316147"/>
          </a:xfrm>
          <a:prstGeom prst="straightConnector1">
            <a:avLst/>
          </a:prstGeom>
          <a:ln w="19050"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51" name="Straight Arrow Connector 50">
            <a:extLst>
              <a:ext uri="{FF2B5EF4-FFF2-40B4-BE49-F238E27FC236}">
                <a16:creationId xmlns:a16="http://schemas.microsoft.com/office/drawing/2014/main" id="{D26FC6FF-8459-5DC7-C4D6-80874E8FEB46}"/>
              </a:ext>
            </a:extLst>
          </p:cNvPr>
          <p:cNvCxnSpPr>
            <a:cxnSpLocks/>
            <a:stCxn id="32" idx="1"/>
          </p:cNvCxnSpPr>
          <p:nvPr/>
        </p:nvCxnSpPr>
        <p:spPr>
          <a:xfrm flipH="1" flipV="1">
            <a:off x="7522029" y="1448788"/>
            <a:ext cx="1222296" cy="769499"/>
          </a:xfrm>
          <a:prstGeom prst="straightConnector1">
            <a:avLst/>
          </a:prstGeom>
          <a:ln w="19050"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42032055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48FBE6B-DC67-4E64-80F4-CADE978D2FE3}"/>
              </a:ext>
            </a:extLst>
          </p:cNvPr>
          <p:cNvSpPr>
            <a:spLocks noGrp="1"/>
          </p:cNvSpPr>
          <p:nvPr>
            <p:ph type="title"/>
          </p:nvPr>
        </p:nvSpPr>
        <p:spPr>
          <a:xfrm>
            <a:off x="533401" y="218732"/>
            <a:ext cx="7217227" cy="487333"/>
          </a:xfrm>
        </p:spPr>
        <p:txBody>
          <a:bodyPr/>
          <a:lstStyle/>
          <a:p>
            <a:r>
              <a:rPr lang="en-GB" sz="3200" dirty="0"/>
              <a:t>The project configuration</a:t>
            </a:r>
            <a:endParaRPr lang="en-US" sz="6000" dirty="0">
              <a:latin typeface="Calibri" panose="020F0502020204030204" pitchFamily="34" charset="0"/>
              <a:ea typeface="Calibri" panose="020F0502020204030204" pitchFamily="34" charset="0"/>
              <a:cs typeface="Calibri" panose="020F0502020204030204" pitchFamily="34" charset="0"/>
            </a:endParaRPr>
          </a:p>
        </p:txBody>
      </p:sp>
      <p:pic>
        <p:nvPicPr>
          <p:cNvPr id="3" name="Picture 2">
            <a:extLst>
              <a:ext uri="{FF2B5EF4-FFF2-40B4-BE49-F238E27FC236}">
                <a16:creationId xmlns:a16="http://schemas.microsoft.com/office/drawing/2014/main" id="{9CD47371-960E-E8DF-B1FA-DEED7029B538}"/>
              </a:ext>
            </a:extLst>
          </p:cNvPr>
          <p:cNvPicPr>
            <a:picLocks noChangeAspect="1"/>
          </p:cNvPicPr>
          <p:nvPr/>
        </p:nvPicPr>
        <p:blipFill>
          <a:blip r:embed="rId3"/>
          <a:srcRect b="6218"/>
          <a:stretch/>
        </p:blipFill>
        <p:spPr>
          <a:xfrm>
            <a:off x="87403" y="3589372"/>
            <a:ext cx="6211693" cy="3268628"/>
          </a:xfrm>
          <a:prstGeom prst="rect">
            <a:avLst/>
          </a:prstGeom>
        </p:spPr>
      </p:pic>
      <p:pic>
        <p:nvPicPr>
          <p:cNvPr id="5" name="Picture 4" descr="A computer with wires connected to it&#10;&#10;Description automatically generated">
            <a:extLst>
              <a:ext uri="{FF2B5EF4-FFF2-40B4-BE49-F238E27FC236}">
                <a16:creationId xmlns:a16="http://schemas.microsoft.com/office/drawing/2014/main" id="{42CC182F-D74A-270F-C6AA-49C51642B828}"/>
              </a:ext>
            </a:extLst>
          </p:cNvPr>
          <p:cNvPicPr>
            <a:picLocks noChangeAspect="1"/>
          </p:cNvPicPr>
          <p:nvPr/>
        </p:nvPicPr>
        <p:blipFill>
          <a:blip r:embed="rId4"/>
          <a:srcRect l="2511" t="6471" r="3830"/>
          <a:stretch/>
        </p:blipFill>
        <p:spPr>
          <a:xfrm>
            <a:off x="5192486" y="783771"/>
            <a:ext cx="6877818" cy="3866815"/>
          </a:xfrm>
          <a:prstGeom prst="rect">
            <a:avLst/>
          </a:prstGeom>
        </p:spPr>
      </p:pic>
      <p:sp>
        <p:nvSpPr>
          <p:cNvPr id="6" name="Rectangle: Rounded Corners 5">
            <a:extLst>
              <a:ext uri="{FF2B5EF4-FFF2-40B4-BE49-F238E27FC236}">
                <a16:creationId xmlns:a16="http://schemas.microsoft.com/office/drawing/2014/main" id="{E1743A6C-65A4-9E9C-90FD-CE2E631CAC13}"/>
              </a:ext>
            </a:extLst>
          </p:cNvPr>
          <p:cNvSpPr/>
          <p:nvPr/>
        </p:nvSpPr>
        <p:spPr>
          <a:xfrm>
            <a:off x="32658" y="1502228"/>
            <a:ext cx="5105082" cy="1578429"/>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GB" sz="1600" b="1" dirty="0"/>
              <a:t>The image shows Teensy send sensor data to Raspberry Pi connected to AWS IoT Core, receiving and publishing sensor data via MQTT , with the output displayed on the Raspberry Pi's terminal and the AWS IoT Core MQTT test client.</a:t>
            </a:r>
          </a:p>
        </p:txBody>
      </p:sp>
      <p:cxnSp>
        <p:nvCxnSpPr>
          <p:cNvPr id="8" name="Straight Arrow Connector 7">
            <a:extLst>
              <a:ext uri="{FF2B5EF4-FFF2-40B4-BE49-F238E27FC236}">
                <a16:creationId xmlns:a16="http://schemas.microsoft.com/office/drawing/2014/main" id="{01D56D4D-6F27-2B3E-3387-CD36F994AAEA}"/>
              </a:ext>
            </a:extLst>
          </p:cNvPr>
          <p:cNvCxnSpPr/>
          <p:nvPr/>
        </p:nvCxnSpPr>
        <p:spPr>
          <a:xfrm>
            <a:off x="2579915" y="3069770"/>
            <a:ext cx="0" cy="587829"/>
          </a:xfrm>
          <a:prstGeom prst="straightConnector1">
            <a:avLst/>
          </a:prstGeom>
          <a:ln w="57150">
            <a:solidFill>
              <a:schemeClr val="bg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330501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48FBE6B-DC67-4E64-80F4-CADE978D2FE3}"/>
              </a:ext>
            </a:extLst>
          </p:cNvPr>
          <p:cNvSpPr>
            <a:spLocks noGrp="1"/>
          </p:cNvSpPr>
          <p:nvPr>
            <p:ph type="title"/>
          </p:nvPr>
        </p:nvSpPr>
        <p:spPr>
          <a:xfrm>
            <a:off x="468087" y="137054"/>
            <a:ext cx="7913913" cy="487333"/>
          </a:xfrm>
        </p:spPr>
        <p:txBody>
          <a:bodyPr/>
          <a:lstStyle/>
          <a:p>
            <a:r>
              <a:rPr lang="en-GB" sz="3200" dirty="0"/>
              <a:t>Design considerations for the project</a:t>
            </a:r>
            <a:endParaRPr lang="en-US" sz="6000" dirty="0">
              <a:latin typeface="Calibri" panose="020F0502020204030204" pitchFamily="34" charset="0"/>
              <a:ea typeface="Calibri" panose="020F0502020204030204" pitchFamily="34" charset="0"/>
              <a:cs typeface="Calibri" panose="020F0502020204030204" pitchFamily="34" charset="0"/>
            </a:endParaRPr>
          </a:p>
        </p:txBody>
      </p:sp>
      <p:sp>
        <p:nvSpPr>
          <p:cNvPr id="5" name="Rectangle 4">
            <a:extLst>
              <a:ext uri="{FF2B5EF4-FFF2-40B4-BE49-F238E27FC236}">
                <a16:creationId xmlns:a16="http://schemas.microsoft.com/office/drawing/2014/main" id="{329D12F2-DF07-7FAC-8C67-A98BEA0EBEA5}"/>
              </a:ext>
            </a:extLst>
          </p:cNvPr>
          <p:cNvSpPr/>
          <p:nvPr/>
        </p:nvSpPr>
        <p:spPr>
          <a:xfrm>
            <a:off x="108857" y="722361"/>
            <a:ext cx="11952514" cy="6074787"/>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lang="en-GB"/>
          </a:p>
        </p:txBody>
      </p:sp>
      <p:sp>
        <p:nvSpPr>
          <p:cNvPr id="3" name="TextBox 2">
            <a:extLst>
              <a:ext uri="{FF2B5EF4-FFF2-40B4-BE49-F238E27FC236}">
                <a16:creationId xmlns:a16="http://schemas.microsoft.com/office/drawing/2014/main" id="{A70B92DA-07A9-9A95-006E-8DA8A8C3648D}"/>
              </a:ext>
            </a:extLst>
          </p:cNvPr>
          <p:cNvSpPr txBox="1"/>
          <p:nvPr/>
        </p:nvSpPr>
        <p:spPr>
          <a:xfrm>
            <a:off x="242207" y="769811"/>
            <a:ext cx="11819164" cy="6001643"/>
          </a:xfrm>
          <a:prstGeom prst="rect">
            <a:avLst/>
          </a:prstGeom>
          <a:noFill/>
        </p:spPr>
        <p:txBody>
          <a:bodyPr wrap="square">
            <a:spAutoFit/>
          </a:bodyPr>
          <a:lstStyle/>
          <a:p>
            <a:pPr marL="285750" indent="-285750">
              <a:buFont typeface="Arial" panose="020B0604020202020204" pitchFamily="34" charset="0"/>
              <a:buChar char="•"/>
            </a:pPr>
            <a:r>
              <a:rPr lang="en-GB" sz="1600" b="1" dirty="0">
                <a:solidFill>
                  <a:schemeClr val="bg1"/>
                </a:solidFill>
                <a:latin typeface="Calibri" panose="020F0502020204030204" pitchFamily="34" charset="0"/>
                <a:ea typeface="Calibri" panose="020F0502020204030204" pitchFamily="34" charset="0"/>
                <a:cs typeface="Calibri" panose="020F0502020204030204" pitchFamily="34" charset="0"/>
              </a:rPr>
              <a:t>Indoor vs Outdoor Deployment:</a:t>
            </a:r>
          </a:p>
          <a:p>
            <a:r>
              <a:rPr lang="en-GB" sz="1600" dirty="0">
                <a:solidFill>
                  <a:schemeClr val="bg1"/>
                </a:solidFill>
                <a:latin typeface="Calibri" panose="020F0502020204030204" pitchFamily="34" charset="0"/>
                <a:ea typeface="Calibri" panose="020F0502020204030204" pitchFamily="34" charset="0"/>
                <a:cs typeface="Calibri" panose="020F0502020204030204" pitchFamily="34" charset="0"/>
              </a:rPr>
              <a:t>The system is designed for indoor deployment, considering that the monitored environment will be a controlled space (home or hospital), requiring reliable Bluetooth and Wi-Fi communication.</a:t>
            </a:r>
          </a:p>
          <a:p>
            <a:pPr marL="285750" indent="-285750">
              <a:buFont typeface="Arial" panose="020B0604020202020204" pitchFamily="34" charset="0"/>
              <a:buChar char="•"/>
            </a:pPr>
            <a:r>
              <a:rPr lang="en-GB" sz="1600" b="1" dirty="0">
                <a:solidFill>
                  <a:schemeClr val="bg1"/>
                </a:solidFill>
                <a:latin typeface="Calibri" panose="020F0502020204030204" pitchFamily="34" charset="0"/>
                <a:ea typeface="Calibri" panose="020F0502020204030204" pitchFamily="34" charset="0"/>
                <a:cs typeface="Calibri" panose="020F0502020204030204" pitchFamily="34" charset="0"/>
              </a:rPr>
              <a:t>Number of Devices:</a:t>
            </a:r>
          </a:p>
          <a:p>
            <a:r>
              <a:rPr lang="en-GB" sz="1600" dirty="0">
                <a:solidFill>
                  <a:schemeClr val="bg1"/>
                </a:solidFill>
                <a:latin typeface="Calibri" panose="020F0502020204030204" pitchFamily="34" charset="0"/>
                <a:ea typeface="Calibri" panose="020F0502020204030204" pitchFamily="34" charset="0"/>
                <a:cs typeface="Calibri" panose="020F0502020204030204" pitchFamily="34" charset="0"/>
              </a:rPr>
              <a:t>The system incorporates three main sensors (temperature, heart rate, and shock) communicating with a Raspberry Pi for data preprocessing and alerting. Additionally, any device with a web browser to show the dashboard hosted on AWS services.</a:t>
            </a:r>
          </a:p>
          <a:p>
            <a:pPr marL="285750" indent="-285750">
              <a:buFont typeface="Arial" panose="020B0604020202020204" pitchFamily="34" charset="0"/>
              <a:buChar char="•"/>
            </a:pPr>
            <a:r>
              <a:rPr lang="en-GB" sz="1600" b="1" dirty="0">
                <a:solidFill>
                  <a:schemeClr val="bg1"/>
                </a:solidFill>
                <a:latin typeface="Calibri" panose="020F0502020204030204" pitchFamily="34" charset="0"/>
                <a:ea typeface="Calibri" panose="020F0502020204030204" pitchFamily="34" charset="0"/>
                <a:cs typeface="Calibri" panose="020F0502020204030204" pitchFamily="34" charset="0"/>
              </a:rPr>
              <a:t>Power Source:</a:t>
            </a:r>
          </a:p>
          <a:p>
            <a:r>
              <a:rPr lang="en-GB" sz="1600" dirty="0">
                <a:solidFill>
                  <a:schemeClr val="bg1"/>
                </a:solidFill>
                <a:latin typeface="Calibri" panose="020F0502020204030204" pitchFamily="34" charset="0"/>
                <a:ea typeface="Calibri" panose="020F0502020204030204" pitchFamily="34" charset="0"/>
                <a:cs typeface="Calibri" panose="020F0502020204030204" pitchFamily="34" charset="0"/>
              </a:rPr>
              <a:t>Raspberry Pi and the sensors are socket-powered for continuous monitoring, ensuring reliability in data collection without battery concerns.</a:t>
            </a:r>
            <a:endParaRPr lang="en-GB" sz="1600" b="1" dirty="0">
              <a:solidFill>
                <a:schemeClr val="bg1"/>
              </a:solidFill>
              <a:latin typeface="Calibri" panose="020F0502020204030204" pitchFamily="34" charset="0"/>
              <a:ea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GB" sz="1600" b="1" dirty="0">
                <a:solidFill>
                  <a:schemeClr val="bg1"/>
                </a:solidFill>
                <a:latin typeface="Calibri" panose="020F0502020204030204" pitchFamily="34" charset="0"/>
                <a:ea typeface="Calibri" panose="020F0502020204030204" pitchFamily="34" charset="0"/>
                <a:cs typeface="Calibri" panose="020F0502020204030204" pitchFamily="34" charset="0"/>
              </a:rPr>
              <a:t>Network Requirements:</a:t>
            </a:r>
          </a:p>
          <a:p>
            <a:r>
              <a:rPr lang="en-GB" sz="1600" dirty="0">
                <a:solidFill>
                  <a:schemeClr val="bg1"/>
                </a:solidFill>
                <a:latin typeface="Calibri" panose="020F0502020204030204" pitchFamily="34" charset="0"/>
                <a:ea typeface="Calibri" panose="020F0502020204030204" pitchFamily="34" charset="0"/>
                <a:cs typeface="Calibri" panose="020F0502020204030204" pitchFamily="34" charset="0"/>
              </a:rPr>
              <a:t>- The system uses short-range Bluetooth for communication between the Teensy and Raspberry Pi, and Wi-Fi for cloud connectivity (AWS IoT Core). </a:t>
            </a:r>
          </a:p>
          <a:p>
            <a:r>
              <a:rPr lang="en-GB" sz="1600" dirty="0">
                <a:solidFill>
                  <a:schemeClr val="bg1"/>
                </a:solidFill>
                <a:latin typeface="Calibri" panose="020F0502020204030204" pitchFamily="34" charset="0"/>
                <a:ea typeface="Calibri" panose="020F0502020204030204" pitchFamily="34" charset="0"/>
                <a:cs typeface="Calibri" panose="020F0502020204030204" pitchFamily="34" charset="0"/>
              </a:rPr>
              <a:t>- The data rate is low, handling temperature, heartbeat, and shock sensor data.</a:t>
            </a:r>
          </a:p>
          <a:p>
            <a:r>
              <a:rPr lang="en-GB" sz="1600" dirty="0">
                <a:solidFill>
                  <a:schemeClr val="bg1"/>
                </a:solidFill>
                <a:latin typeface="Calibri" panose="020F0502020204030204" pitchFamily="34" charset="0"/>
                <a:ea typeface="Calibri" panose="020F0502020204030204" pitchFamily="34" charset="0"/>
                <a:cs typeface="Calibri" panose="020F0502020204030204" pitchFamily="34" charset="0"/>
              </a:rPr>
              <a:t>- Latency considerations ensure real-time alerts, which is crucial for health monitoring.</a:t>
            </a:r>
          </a:p>
          <a:p>
            <a:pPr marL="285750" indent="-285750">
              <a:buFont typeface="Arial" panose="020B0604020202020204" pitchFamily="34" charset="0"/>
              <a:buChar char="•"/>
            </a:pPr>
            <a:r>
              <a:rPr lang="en-GB" sz="1600" b="1" dirty="0">
                <a:solidFill>
                  <a:schemeClr val="bg1"/>
                </a:solidFill>
                <a:latin typeface="Calibri" panose="020F0502020204030204" pitchFamily="34" charset="0"/>
                <a:ea typeface="Calibri" panose="020F0502020204030204" pitchFamily="34" charset="0"/>
                <a:cs typeface="Calibri" panose="020F0502020204030204" pitchFamily="34" charset="0"/>
              </a:rPr>
              <a:t>Deployment Cost:</a:t>
            </a:r>
          </a:p>
          <a:p>
            <a:r>
              <a:rPr lang="en-GB" sz="1600" dirty="0">
                <a:solidFill>
                  <a:schemeClr val="bg1"/>
                </a:solidFill>
                <a:latin typeface="Calibri" panose="020F0502020204030204" pitchFamily="34" charset="0"/>
                <a:ea typeface="Calibri" panose="020F0502020204030204" pitchFamily="34" charset="0"/>
                <a:cs typeface="Calibri" panose="020F0502020204030204" pitchFamily="34" charset="0"/>
              </a:rPr>
              <a:t>Low-cost components such as the Teensy, Raspberry Pi, and sensors make the system affordable, with scalable options for real-world deployment, while AWS services provide scalable cloud support.</a:t>
            </a:r>
          </a:p>
          <a:p>
            <a:pPr marL="285750" indent="-285750">
              <a:buFont typeface="Arial" panose="020B0604020202020204" pitchFamily="34" charset="0"/>
              <a:buChar char="•"/>
            </a:pPr>
            <a:r>
              <a:rPr lang="en-GB" sz="1600" b="1" dirty="0">
                <a:solidFill>
                  <a:schemeClr val="bg1"/>
                </a:solidFill>
                <a:latin typeface="Calibri" panose="020F0502020204030204" pitchFamily="34" charset="0"/>
                <a:ea typeface="Calibri" panose="020F0502020204030204" pitchFamily="34" charset="0"/>
                <a:cs typeface="Calibri" panose="020F0502020204030204" pitchFamily="34" charset="0"/>
              </a:rPr>
              <a:t>Sensitive Data (Privacy and Security):</a:t>
            </a:r>
          </a:p>
          <a:p>
            <a:r>
              <a:rPr lang="en-GB" sz="1600" dirty="0">
                <a:solidFill>
                  <a:schemeClr val="bg1"/>
                </a:solidFill>
                <a:latin typeface="Calibri" panose="020F0502020204030204" pitchFamily="34" charset="0"/>
                <a:ea typeface="Calibri" panose="020F0502020204030204" pitchFamily="34" charset="0"/>
                <a:cs typeface="Calibri" panose="020F0502020204030204" pitchFamily="34" charset="0"/>
              </a:rPr>
              <a:t>Data privacy is ensured through encryption and cloud-based security protocols, given the sensitivity of health data, particularly for children.</a:t>
            </a:r>
          </a:p>
          <a:p>
            <a:pPr marL="285750" indent="-285750">
              <a:buFont typeface="Arial" panose="020B0604020202020204" pitchFamily="34" charset="0"/>
              <a:buChar char="•"/>
            </a:pPr>
            <a:r>
              <a:rPr lang="en-GB" sz="1600" b="1" dirty="0">
                <a:solidFill>
                  <a:schemeClr val="bg1"/>
                </a:solidFill>
                <a:latin typeface="Calibri" panose="020F0502020204030204" pitchFamily="34" charset="0"/>
                <a:ea typeface="Calibri" panose="020F0502020204030204" pitchFamily="34" charset="0"/>
                <a:cs typeface="Calibri" panose="020F0502020204030204" pitchFamily="34" charset="0"/>
              </a:rPr>
              <a:t>Security (Device, Network, and Data):</a:t>
            </a:r>
          </a:p>
          <a:p>
            <a:r>
              <a:rPr lang="en-GB" sz="1600" dirty="0">
                <a:solidFill>
                  <a:schemeClr val="bg1"/>
                </a:solidFill>
                <a:latin typeface="Calibri" panose="020F0502020204030204" pitchFamily="34" charset="0"/>
                <a:ea typeface="Calibri" panose="020F0502020204030204" pitchFamily="34" charset="0"/>
                <a:cs typeface="Calibri" panose="020F0502020204030204" pitchFamily="34" charset="0"/>
              </a:rPr>
              <a:t>- Device security ensures the sensors and microcontrollers are tamper-resistant.</a:t>
            </a:r>
          </a:p>
          <a:p>
            <a:r>
              <a:rPr lang="en-GB" sz="1600" dirty="0">
                <a:solidFill>
                  <a:schemeClr val="bg1"/>
                </a:solidFill>
                <a:latin typeface="Calibri" panose="020F0502020204030204" pitchFamily="34" charset="0"/>
                <a:ea typeface="Calibri" panose="020F0502020204030204" pitchFamily="34" charset="0"/>
                <a:cs typeface="Calibri" panose="020F0502020204030204" pitchFamily="34" charset="0"/>
              </a:rPr>
              <a:t>- Network security is implemented using encryption protocols (SSL/TLS) for wireless communication between the Raspberry Pi and AWS IoT Core.</a:t>
            </a:r>
          </a:p>
          <a:p>
            <a:r>
              <a:rPr lang="en-GB" sz="1600" dirty="0">
                <a:solidFill>
                  <a:schemeClr val="bg1"/>
                </a:solidFill>
                <a:latin typeface="Calibri" panose="020F0502020204030204" pitchFamily="34" charset="0"/>
                <a:ea typeface="Calibri" panose="020F0502020204030204" pitchFamily="34" charset="0"/>
                <a:cs typeface="Calibri" panose="020F0502020204030204" pitchFamily="34" charset="0"/>
              </a:rPr>
              <a:t>- Data security ensures that sensitive health information is protected in storage (AWS) and during transmission. by Access Control, authentication mechanisms are in place to ensure only authorized devices can access the data.</a:t>
            </a:r>
          </a:p>
        </p:txBody>
      </p:sp>
    </p:spTree>
    <p:extLst>
      <p:ext uri="{BB962C8B-B14F-4D97-AF65-F5344CB8AC3E}">
        <p14:creationId xmlns:p14="http://schemas.microsoft.com/office/powerpoint/2010/main" val="40996003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48FBE6B-DC67-4E64-80F4-CADE978D2FE3}"/>
              </a:ext>
            </a:extLst>
          </p:cNvPr>
          <p:cNvSpPr>
            <a:spLocks noGrp="1"/>
          </p:cNvSpPr>
          <p:nvPr>
            <p:ph type="title"/>
          </p:nvPr>
        </p:nvSpPr>
        <p:spPr>
          <a:xfrm>
            <a:off x="468087" y="137054"/>
            <a:ext cx="7913913" cy="487333"/>
          </a:xfrm>
        </p:spPr>
        <p:txBody>
          <a:bodyPr/>
          <a:lstStyle/>
          <a:p>
            <a:r>
              <a:rPr lang="en-GB" sz="3200" dirty="0"/>
              <a:t>methodology</a:t>
            </a:r>
            <a:endParaRPr lang="en-US" sz="6000" dirty="0">
              <a:latin typeface="Calibri" panose="020F0502020204030204" pitchFamily="34" charset="0"/>
              <a:ea typeface="Calibri" panose="020F0502020204030204" pitchFamily="34" charset="0"/>
              <a:cs typeface="Calibri" panose="020F0502020204030204" pitchFamily="34" charset="0"/>
            </a:endParaRPr>
          </a:p>
        </p:txBody>
      </p:sp>
      <p:sp>
        <p:nvSpPr>
          <p:cNvPr id="3" name="TextBox 2">
            <a:extLst>
              <a:ext uri="{FF2B5EF4-FFF2-40B4-BE49-F238E27FC236}">
                <a16:creationId xmlns:a16="http://schemas.microsoft.com/office/drawing/2014/main" id="{A70B92DA-07A9-9A95-006E-8DA8A8C3648D}"/>
              </a:ext>
            </a:extLst>
          </p:cNvPr>
          <p:cNvSpPr txBox="1"/>
          <p:nvPr/>
        </p:nvSpPr>
        <p:spPr>
          <a:xfrm>
            <a:off x="169409" y="882893"/>
            <a:ext cx="11874954" cy="4939814"/>
          </a:xfrm>
          <a:prstGeom prst="rect">
            <a:avLst/>
          </a:prstGeom>
          <a:noFill/>
        </p:spPr>
        <p:txBody>
          <a:bodyPr wrap="square">
            <a:spAutoFit/>
          </a:bodyPr>
          <a:lstStyle/>
          <a:p>
            <a:pPr marL="285750" indent="-285750">
              <a:buFont typeface="Wingdings" panose="05000000000000000000" pitchFamily="2" charset="2"/>
              <a:buChar char="Ø"/>
            </a:pPr>
            <a:r>
              <a:rPr lang="en-GB" b="1" dirty="0">
                <a:solidFill>
                  <a:schemeClr val="bg1"/>
                </a:solidFill>
              </a:rPr>
              <a:t>Setup Sensing Tier:</a:t>
            </a:r>
            <a:r>
              <a:rPr lang="ar-SA" b="1" dirty="0">
                <a:solidFill>
                  <a:schemeClr val="bg1"/>
                </a:solidFill>
              </a:rPr>
              <a:t> </a:t>
            </a:r>
            <a:r>
              <a:rPr lang="en-GB" dirty="0">
                <a:solidFill>
                  <a:schemeClr val="bg1"/>
                </a:solidFill>
              </a:rPr>
              <a:t>Connect the temperature sensor, heart rate sensor, and shock sensor and test them on the Teensy microcontroller to make sure they are working properly.</a:t>
            </a:r>
            <a:endParaRPr lang="ar-SA" dirty="0">
              <a:solidFill>
                <a:schemeClr val="bg1"/>
              </a:solidFill>
            </a:endParaRPr>
          </a:p>
          <a:p>
            <a:endParaRPr lang="en-GB" sz="1050" dirty="0">
              <a:solidFill>
                <a:schemeClr val="bg1"/>
              </a:solidFill>
            </a:endParaRPr>
          </a:p>
          <a:p>
            <a:pPr marL="285750" indent="-285750">
              <a:buFont typeface="Wingdings" panose="05000000000000000000" pitchFamily="2" charset="2"/>
              <a:buChar char="Ø"/>
            </a:pPr>
            <a:r>
              <a:rPr lang="en-GB" b="1" dirty="0">
                <a:solidFill>
                  <a:schemeClr val="bg1"/>
                </a:solidFill>
              </a:rPr>
              <a:t>Bluetooth Communication: </a:t>
            </a:r>
            <a:r>
              <a:rPr lang="en-GB" dirty="0">
                <a:solidFill>
                  <a:schemeClr val="bg1"/>
                </a:solidFill>
              </a:rPr>
              <a:t>Set up Bluetooth communication between Teensy and Raspberry Pi for sensor data transfer.</a:t>
            </a:r>
          </a:p>
          <a:p>
            <a:endParaRPr lang="en-GB" sz="1050" dirty="0">
              <a:solidFill>
                <a:schemeClr val="bg1"/>
              </a:solidFill>
            </a:endParaRPr>
          </a:p>
          <a:p>
            <a:pPr marL="285750" indent="-285750">
              <a:buFont typeface="Wingdings" panose="05000000000000000000" pitchFamily="2" charset="2"/>
              <a:buChar char="Ø"/>
            </a:pPr>
            <a:r>
              <a:rPr lang="en-GB" b="1" dirty="0">
                <a:solidFill>
                  <a:schemeClr val="bg1"/>
                </a:solidFill>
              </a:rPr>
              <a:t>Data Preprocessing on Raspberry Pi: </a:t>
            </a:r>
            <a:r>
              <a:rPr lang="en-GB" dirty="0">
                <a:solidFill>
                  <a:schemeClr val="bg1"/>
                </a:solidFill>
              </a:rPr>
              <a:t>Process incoming sensor data on the Raspberry Pi such as, check for threshold breaches (e.g., high temperature, abnormal heart rate), and trigger alerts via MQTT if necessary.</a:t>
            </a:r>
          </a:p>
          <a:p>
            <a:endParaRPr lang="en-GB" sz="1050" dirty="0">
              <a:solidFill>
                <a:schemeClr val="bg1"/>
              </a:solidFill>
            </a:endParaRPr>
          </a:p>
          <a:p>
            <a:pPr marL="285750" indent="-285750">
              <a:buFont typeface="Wingdings" panose="05000000000000000000" pitchFamily="2" charset="2"/>
              <a:buChar char="Ø"/>
            </a:pPr>
            <a:r>
              <a:rPr lang="en-GB" b="1" dirty="0">
                <a:solidFill>
                  <a:schemeClr val="bg1"/>
                </a:solidFill>
              </a:rPr>
              <a:t>Cloud Integration via AWS IoT Core: </a:t>
            </a:r>
            <a:r>
              <a:rPr lang="en-GB" dirty="0">
                <a:solidFill>
                  <a:schemeClr val="bg1"/>
                </a:solidFill>
              </a:rPr>
              <a:t>Forward the pre-processed data to AWS IoT Core using MQTT for real-time monitoring, logging, and data analysis.</a:t>
            </a:r>
          </a:p>
          <a:p>
            <a:endParaRPr lang="en-GB" sz="1050" dirty="0">
              <a:solidFill>
                <a:schemeClr val="bg1"/>
              </a:solidFill>
            </a:endParaRPr>
          </a:p>
          <a:p>
            <a:pPr marL="285750" indent="-285750">
              <a:buFont typeface="Wingdings" panose="05000000000000000000" pitchFamily="2" charset="2"/>
              <a:buChar char="Ø"/>
            </a:pPr>
            <a:r>
              <a:rPr lang="en-GB" b="1" dirty="0">
                <a:solidFill>
                  <a:schemeClr val="bg1"/>
                </a:solidFill>
              </a:rPr>
              <a:t>CloudWatch Dashboard Setup: </a:t>
            </a:r>
            <a:r>
              <a:rPr lang="en-GB" dirty="0">
                <a:solidFill>
                  <a:schemeClr val="bg1"/>
                </a:solidFill>
              </a:rPr>
              <a:t>Develop the dashboard using AWS services to provide caregivers with real-time access to health data and alerts from anywhere, accessible via any device with internet access.</a:t>
            </a:r>
            <a:endParaRPr lang="en-GB" b="1" dirty="0">
              <a:solidFill>
                <a:schemeClr val="bg1"/>
              </a:solidFill>
            </a:endParaRPr>
          </a:p>
          <a:p>
            <a:pPr marL="285750" indent="-285750">
              <a:buFont typeface="Wingdings" panose="05000000000000000000" pitchFamily="2" charset="2"/>
              <a:buChar char="Ø"/>
            </a:pPr>
            <a:endParaRPr lang="en-GB" sz="1050" dirty="0">
              <a:solidFill>
                <a:schemeClr val="bg1"/>
              </a:solidFill>
            </a:endParaRPr>
          </a:p>
          <a:p>
            <a:pPr marL="285750" indent="-285750">
              <a:buFont typeface="Wingdings" panose="05000000000000000000" pitchFamily="2" charset="2"/>
              <a:buChar char="Ø"/>
            </a:pPr>
            <a:r>
              <a:rPr lang="en-GB" dirty="0">
                <a:solidFill>
                  <a:schemeClr val="bg1"/>
                </a:solidFill>
              </a:rPr>
              <a:t> </a:t>
            </a:r>
            <a:r>
              <a:rPr lang="en-GB" b="1" dirty="0">
                <a:solidFill>
                  <a:schemeClr val="bg1"/>
                </a:solidFill>
              </a:rPr>
              <a:t>Testing and Calibration Process: </a:t>
            </a:r>
            <a:r>
              <a:rPr lang="en-GB" dirty="0">
                <a:solidFill>
                  <a:schemeClr val="bg1"/>
                </a:solidFill>
              </a:rPr>
              <a:t>Test and evaluate the system by using a doll to simulate  real-world scenarios and ensuring alerts are triggered when certain limits are exceeded. </a:t>
            </a:r>
          </a:p>
          <a:p>
            <a:pPr marL="285750" indent="-285750">
              <a:buFont typeface="Wingdings" panose="05000000000000000000" pitchFamily="2" charset="2"/>
              <a:buChar char="Ø"/>
            </a:pPr>
            <a:endParaRPr lang="en-GB" sz="1050" dirty="0">
              <a:solidFill>
                <a:schemeClr val="bg1"/>
              </a:solidFill>
            </a:endParaRPr>
          </a:p>
          <a:p>
            <a:pPr marL="285750" indent="-285750">
              <a:buFont typeface="Wingdings" panose="05000000000000000000" pitchFamily="2" charset="2"/>
              <a:buChar char="Ø"/>
            </a:pPr>
            <a:r>
              <a:rPr lang="en-GB" b="1" dirty="0">
                <a:solidFill>
                  <a:schemeClr val="bg1"/>
                </a:solidFill>
              </a:rPr>
              <a:t>Final Integration: </a:t>
            </a:r>
            <a:r>
              <a:rPr lang="en-GB" dirty="0">
                <a:solidFill>
                  <a:schemeClr val="bg1"/>
                </a:solidFill>
              </a:rPr>
              <a:t>Ensuring all components (sensors, Raspberry Pi, cloud, and Web-Based Dashboard) are fully integrated and functioning smoothly to enable for real-time monitoring and alerts.</a:t>
            </a:r>
          </a:p>
        </p:txBody>
      </p:sp>
    </p:spTree>
    <p:extLst>
      <p:ext uri="{BB962C8B-B14F-4D97-AF65-F5344CB8AC3E}">
        <p14:creationId xmlns:p14="http://schemas.microsoft.com/office/powerpoint/2010/main" val="2075449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Custom 117">
      <a:dk1>
        <a:sysClr val="windowText" lastClr="000000"/>
      </a:dk1>
      <a:lt1>
        <a:sysClr val="window" lastClr="FFFFFF"/>
      </a:lt1>
      <a:dk2>
        <a:srgbClr val="44546A"/>
      </a:dk2>
      <a:lt2>
        <a:srgbClr val="E7E6E6"/>
      </a:lt2>
      <a:accent1>
        <a:srgbClr val="E23042"/>
      </a:accent1>
      <a:accent2>
        <a:srgbClr val="3578AF"/>
      </a:accent2>
      <a:accent3>
        <a:srgbClr val="C4C4C4"/>
      </a:accent3>
      <a:accent4>
        <a:srgbClr val="A80B22"/>
      </a:accent4>
      <a:accent5>
        <a:srgbClr val="E2E2E2"/>
      </a:accent5>
      <a:accent6>
        <a:srgbClr val="2A6187"/>
      </a:accent6>
      <a:hlink>
        <a:srgbClr val="0563C1"/>
      </a:hlink>
      <a:folHlink>
        <a:srgbClr val="954F72"/>
      </a:folHlink>
    </a:clrScheme>
    <a:fontScheme name="Custom 8">
      <a:majorFont>
        <a:latin typeface="Segoe UI"/>
        <a:ea typeface=""/>
        <a:cs typeface=""/>
      </a:majorFont>
      <a:minorFont>
        <a:latin typeface="Segoe UI"/>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Jewish American Heritage Month_Win32_JC_SL_v3" id="{5A91364D-DD38-4994-BB9C-41D074FD197A}" vid="{8577DF34-D72C-48EB-902A-0A54C766E053}"/>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915C1F8C-D27A-4CE7-9DF4-4AFDB2880FA9}">
  <ds:schemaRefs>
    <ds:schemaRef ds:uri="http://schemas.microsoft.com/sharepoint/v3/contenttype/forms"/>
  </ds:schemaRefs>
</ds:datastoreItem>
</file>

<file path=customXml/itemProps2.xml><?xml version="1.0" encoding="utf-8"?>
<ds:datastoreItem xmlns:ds="http://schemas.openxmlformats.org/officeDocument/2006/customXml" ds:itemID="{D4EE2DFF-920A-42C9-AEE0-3A0BF6AF460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DF283A3-AA81-4663-8764-64F64C723FD1}">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docMetadata/LabelInfo.xml><?xml version="1.0" encoding="utf-8"?>
<clbl:labelList xmlns:clbl="http://schemas.microsoft.com/office/2020/mipLabelMetadata">
  <clbl:label id="{72f988bf-86f1-41af-91ab-2d7cd011db47}" enabled="0" method="" siteId="{72f988bf-86f1-41af-91ab-2d7cd011db47}" removed="1"/>
</clbl:labelList>
</file>

<file path=docProps/app.xml><?xml version="1.0" encoding="utf-8"?>
<Properties xmlns="http://schemas.openxmlformats.org/officeDocument/2006/extended-properties" xmlns:vt="http://schemas.openxmlformats.org/officeDocument/2006/docPropsVTypes">
  <Template>Jewish American Heritage Month presentation</Template>
  <TotalTime>900</TotalTime>
  <Words>1409</Words>
  <Application>Microsoft Office PowerPoint</Application>
  <PresentationFormat>Widescreen</PresentationFormat>
  <Paragraphs>102</Paragraphs>
  <Slides>10</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Courier New</vt:lpstr>
      <vt:lpstr>Wingdings</vt:lpstr>
      <vt:lpstr>Office Theme</vt:lpstr>
      <vt:lpstr>PowerPoint Presentation</vt:lpstr>
      <vt:lpstr>PowerPoint Presentation</vt:lpstr>
      <vt:lpstr>Tier 1 Design (Sensing Tier)</vt:lpstr>
      <vt:lpstr>Tier 2 Design (Edge Tier)</vt:lpstr>
      <vt:lpstr>Tier 3 Design (Cloud Tier)</vt:lpstr>
      <vt:lpstr>The project configuration</vt:lpstr>
      <vt:lpstr>The project configuration</vt:lpstr>
      <vt:lpstr>Design considerations for the project</vt:lpstr>
      <vt:lpstr>methodology</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Rehab Dahan</dc:creator>
  <cp:keywords/>
  <dc:description/>
  <cp:lastModifiedBy>Rehab Dahan</cp:lastModifiedBy>
  <cp:revision>14</cp:revision>
  <dcterms:created xsi:type="dcterms:W3CDTF">2024-08-12T02:53:49Z</dcterms:created>
  <dcterms:modified xsi:type="dcterms:W3CDTF">2024-10-15T12:39:55Z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